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5.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6.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9.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1.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2.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13.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14.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5.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16.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theme/theme17.xml" ContentType="application/vnd.openxmlformats-officedocument.theme+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theme/theme18.xml" ContentType="application/vnd.openxmlformats-officedocument.theme+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theme/theme19.xml" ContentType="application/vnd.openxmlformats-officedocument.theme+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20.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theme/theme21.xml" ContentType="application/vnd.openxmlformats-officedocument.theme+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theme/theme22.xml" ContentType="application/vnd.openxmlformats-officedocument.theme+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23.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24.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theme/theme25.xml" ContentType="application/vnd.openxmlformats-officedocument.theme+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45" r:id="rId2"/>
    <p:sldMasterId id="2147483781" r:id="rId3"/>
    <p:sldMasterId id="2147483830" r:id="rId4"/>
    <p:sldMasterId id="2147483870" r:id="rId5"/>
    <p:sldMasterId id="2147483908" r:id="rId6"/>
    <p:sldMasterId id="2147483929" r:id="rId7"/>
    <p:sldMasterId id="2147484003" r:id="rId8"/>
    <p:sldMasterId id="2147484043" r:id="rId9"/>
    <p:sldMasterId id="2147484076" r:id="rId10"/>
    <p:sldMasterId id="2147484098" r:id="rId11"/>
    <p:sldMasterId id="2147484149" r:id="rId12"/>
    <p:sldMasterId id="2147484223" r:id="rId13"/>
    <p:sldMasterId id="2147484262" r:id="rId14"/>
    <p:sldMasterId id="2147484392" r:id="rId15"/>
    <p:sldMasterId id="2147484444" r:id="rId16"/>
    <p:sldMasterId id="2147484487" r:id="rId17"/>
    <p:sldMasterId id="2147484531" r:id="rId18"/>
    <p:sldMasterId id="2147484545" r:id="rId19"/>
    <p:sldMasterId id="2147484569" r:id="rId20"/>
    <p:sldMasterId id="2147484610" r:id="rId21"/>
    <p:sldMasterId id="2147484650" r:id="rId22"/>
    <p:sldMasterId id="2147484670" r:id="rId23"/>
    <p:sldMasterId id="2147484702" r:id="rId24"/>
    <p:sldMasterId id="2147484735" r:id="rId25"/>
    <p:sldMasterId id="2147484755" r:id="rId26"/>
  </p:sldMasterIdLst>
  <p:notesMasterIdLst>
    <p:notesMasterId r:id="rId52"/>
  </p:notesMasterIdLst>
  <p:sldIdLst>
    <p:sldId id="2142532100" r:id="rId27"/>
    <p:sldId id="2142533358" r:id="rId28"/>
    <p:sldId id="2147472499" r:id="rId29"/>
    <p:sldId id="2142532259" r:id="rId30"/>
    <p:sldId id="2142532263" r:id="rId31"/>
    <p:sldId id="2142532110" r:id="rId32"/>
    <p:sldId id="2147472500" r:id="rId33"/>
    <p:sldId id="2142532253" r:id="rId34"/>
    <p:sldId id="2142533473" r:id="rId35"/>
    <p:sldId id="2142533474" r:id="rId36"/>
    <p:sldId id="2142532246" r:id="rId37"/>
    <p:sldId id="2142533369" r:id="rId38"/>
    <p:sldId id="2147472501" r:id="rId39"/>
    <p:sldId id="2147472473" r:id="rId40"/>
    <p:sldId id="2147375450" r:id="rId41"/>
    <p:sldId id="3771" r:id="rId42"/>
    <p:sldId id="3795" r:id="rId43"/>
    <p:sldId id="2147472502" r:id="rId44"/>
    <p:sldId id="2147472498" r:id="rId45"/>
    <p:sldId id="2147472492" r:id="rId46"/>
    <p:sldId id="2147472503" r:id="rId47"/>
    <p:sldId id="3754" r:id="rId48"/>
    <p:sldId id="2147472493" r:id="rId49"/>
    <p:sldId id="3767" r:id="rId50"/>
    <p:sldId id="2147472488" r:id="rId5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FF84A0-2199-9349-A941-8ACE36886402}">
          <p14:sldIdLst>
            <p14:sldId id="2142532100"/>
          </p14:sldIdLst>
        </p14:section>
        <p14:section name="Industry Need + Trends" id="{AC4790CD-B2CF-2940-8330-1F2DC9D92876}">
          <p14:sldIdLst>
            <p14:sldId id="2142533358"/>
          </p14:sldIdLst>
        </p14:section>
        <p14:section name="Introducing Maximo Application Suite" id="{1964A8A9-1B22-9847-B27D-FE93008A6C8D}">
          <p14:sldIdLst>
            <p14:sldId id="2147472499"/>
            <p14:sldId id="2142532259"/>
            <p14:sldId id="2142532263"/>
            <p14:sldId id="2142532110"/>
            <p14:sldId id="2147472500"/>
            <p14:sldId id="2142532253"/>
            <p14:sldId id="2142533473"/>
            <p14:sldId id="2142533474"/>
            <p14:sldId id="2142532246"/>
            <p14:sldId id="2142533369"/>
            <p14:sldId id="2147472501"/>
            <p14:sldId id="2147472473"/>
            <p14:sldId id="2147375450"/>
            <p14:sldId id="3771"/>
            <p14:sldId id="3795"/>
            <p14:sldId id="2147472502"/>
            <p14:sldId id="2147472498"/>
            <p14:sldId id="2147472492"/>
            <p14:sldId id="2147472503"/>
            <p14:sldId id="3754"/>
            <p14:sldId id="2147472493"/>
            <p14:sldId id="3767"/>
            <p14:sldId id="2147472488"/>
          </p14:sldIdLst>
        </p14:section>
      </p14:sectionLst>
    </p:ext>
    <p:ext uri="{EFAFB233-063F-42B5-8137-9DF3F51BA10A}">
      <p15:sldGuideLst xmlns:p15="http://schemas.microsoft.com/office/powerpoint/2012/main">
        <p15:guide id="1" orient="horz" pos="202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 id="2" name="PALGHAT SRIDHAR" initials="PS" lastIdx="1" clrIdx="1">
    <p:extLst>
      <p:ext uri="{19B8F6BF-5375-455C-9EA6-DF929625EA0E}">
        <p15:presenceInfo xmlns:p15="http://schemas.microsoft.com/office/powerpoint/2012/main" userId="S::psridhar@us.ibm.com::da6c4185-dceb-4bf8-8e59-284d8b48c9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E6E"/>
    <a:srgbClr val="FF0000"/>
    <a:srgbClr val="3D3D3C"/>
    <a:srgbClr val="418AFC"/>
    <a:srgbClr val="0164FF"/>
    <a:srgbClr val="F3F3F3"/>
    <a:srgbClr val="EAEAEA"/>
    <a:srgbClr val="D02870"/>
    <a:srgbClr val="0062FF"/>
    <a:srgbClr val="F5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5"/>
    <p:restoredTop sz="96334"/>
  </p:normalViewPr>
  <p:slideViewPr>
    <p:cSldViewPr snapToGrid="0" snapToObjects="1" showGuides="1">
      <p:cViewPr varScale="1">
        <p:scale>
          <a:sx n="187" d="100"/>
          <a:sy n="187" d="100"/>
        </p:scale>
        <p:origin x="736" y="184"/>
      </p:cViewPr>
      <p:guideLst>
        <p:guide orient="horz" pos="2028"/>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commentAuthors" Target="commentAuthors.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681370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685783">
              <a:spcBef>
                <a:spcPts val="600"/>
              </a:spcBef>
              <a:spcAft>
                <a:spcPts val="1000"/>
              </a:spcAft>
              <a:defRPr/>
            </a:pPr>
            <a:r>
              <a:rPr lang="en-US" sz="900" b="1" dirty="0">
                <a:latin typeface="IBM Plex Sans" panose="020B0503050203000203" pitchFamily="34" charset="77"/>
              </a:rPr>
              <a:t>Built on the Red Hat OpenShift Container Platform: </a:t>
            </a:r>
            <a:r>
              <a:rPr lang="en-US" sz="900" dirty="0">
                <a:latin typeface="IBM Plex Sans" panose="020B0503050203000203" pitchFamily="34" charset="77"/>
              </a:rPr>
              <a:t>for optimized scale and availability on on-premises, private and public clouds, or hybrid environments</a:t>
            </a:r>
          </a:p>
          <a:p>
            <a:br>
              <a:rPr lang="en-US" sz="900" b="1" dirty="0"/>
            </a:br>
            <a:r>
              <a:rPr lang="en-US" sz="900" b="1" dirty="0"/>
              <a:t>Customer managed: </a:t>
            </a:r>
            <a:r>
              <a:rPr lang="en-US" sz="900" dirty="0"/>
              <a:t>Purchase MAS and deploy in the environment of your choice</a:t>
            </a:r>
          </a:p>
          <a:p>
            <a:endParaRPr lang="en-US" sz="900" dirty="0"/>
          </a:p>
          <a:p>
            <a:r>
              <a:rPr lang="en-US" sz="900" b="1" dirty="0"/>
              <a:t>IBM Managed:</a:t>
            </a:r>
            <a:r>
              <a:rPr lang="en-US" sz="900" b="1" dirty="0">
                <a:solidFill>
                  <a:schemeClr val="tx1"/>
                </a:solidFill>
                <a:latin typeface="+mn-lt"/>
                <a:ea typeface="+mn-ea"/>
                <a:cs typeface="+mn-cs"/>
              </a:rPr>
              <a:t> </a:t>
            </a:r>
            <a:r>
              <a:rPr lang="en-US" sz="900" dirty="0">
                <a:solidFill>
                  <a:srgbClr val="172934"/>
                </a:solidFill>
                <a:latin typeface="IBM Plex Sans" charset="0"/>
                <a:ea typeface="IBM Plex Sans" charset="0"/>
                <a:cs typeface="IBM Plex Sans" charset="0"/>
              </a:rPr>
              <a:t>Purchase MAS and hosting, and let IBM’s trusted team take care of everything for you </a:t>
            </a:r>
          </a:p>
          <a:p>
            <a:endParaRPr lang="en-US" sz="900" b="1" dirty="0"/>
          </a:p>
          <a:p>
            <a:pPr marL="187325" indent="-187325">
              <a:buFont typeface="Arial" panose="020B0604020202020204" pitchFamily="34" charset="0"/>
              <a:buChar char="•"/>
            </a:pPr>
            <a:br>
              <a:rPr lang="en-US" dirty="0"/>
            </a:br>
            <a:r>
              <a:rPr lang="en-US" dirty="0"/>
              <a:t>Easy to install</a:t>
            </a:r>
          </a:p>
          <a:p>
            <a:pPr marL="187325" indent="-187325">
              <a:buFont typeface="Arial" panose="020B0604020202020204" pitchFamily="34" charset="0"/>
              <a:buChar char="•"/>
            </a:pPr>
            <a:r>
              <a:rPr lang="en-US" dirty="0"/>
              <a:t>Point to RHOS, Cloud Pak slide in backup, make it meaningful to Maximo customers (Other benefits)</a:t>
            </a:r>
          </a:p>
          <a:p>
            <a:endParaRPr lang="en-US" dirty="0"/>
          </a:p>
          <a:p>
            <a:r>
              <a:rPr lang="en-US" sz="900" kern="1200" dirty="0">
                <a:solidFill>
                  <a:schemeClr val="tx1"/>
                </a:solidFill>
                <a:effectLst/>
                <a:latin typeface="+mn-lt"/>
                <a:ea typeface="+mn-ea"/>
                <a:cs typeface="+mn-cs"/>
              </a:rPr>
              <a:t>All of these solutions are being delivered together in what we are calling Maximo 8.0 run on the IBM cloud powered by OpenShift. It operates with your existing Maximo installation. </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764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31506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2A5243-A039-5740-A8CB-8E8DC772F02C}" type="slidenum">
              <a:rPr lang="en-US" smtClean="0"/>
              <a:t>15</a:t>
            </a:fld>
            <a:endParaRPr lang="en-US"/>
          </a:p>
        </p:txBody>
      </p:sp>
    </p:spTree>
    <p:extLst>
      <p:ext uri="{BB962C8B-B14F-4D97-AF65-F5344CB8AC3E}">
        <p14:creationId xmlns:p14="http://schemas.microsoft.com/office/powerpoint/2010/main" val="2880200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926A92B-4FFD-9749-B3C6-3AB434E28639}" type="slidenum">
              <a:rPr lang="en-US" smtClean="0"/>
              <a:t>16</a:t>
            </a:fld>
            <a:endParaRPr lang="en-US"/>
          </a:p>
        </p:txBody>
      </p:sp>
    </p:spTree>
    <p:extLst>
      <p:ext uri="{BB962C8B-B14F-4D97-AF65-F5344CB8AC3E}">
        <p14:creationId xmlns:p14="http://schemas.microsoft.com/office/powerpoint/2010/main" val="222789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2081160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E2E38B8-B0B4-AD41-AC6E-B781F46A9FD3}"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20</a:t>
            </a:fld>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Group Name / DOC ID / Month XX, 2019 / © 2019 IBM Corporation</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6032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128997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asset of the future includes several integral parts, as outlined on the slide, exponentially increasing the efficiency and transparency of your operations.</a:t>
            </a:r>
          </a:p>
          <a:p>
            <a:pPr marL="171450" indent="-171450">
              <a:buFontTx/>
              <a:buChar char="-"/>
            </a:pPr>
            <a:r>
              <a:rPr lang="en-US" sz="900" dirty="0"/>
              <a:t>Sensors capture data, which are then housed in the cloud which then flow into Real Time Monitoring</a:t>
            </a:r>
          </a:p>
          <a:p>
            <a:pPr marL="171450" indent="-171450">
              <a:buFontTx/>
              <a:buChar char="-"/>
            </a:pPr>
            <a:r>
              <a:rPr lang="en-US" sz="900" dirty="0"/>
              <a:t>Real Time Monitoring allows your to transparently see what your assets are doing, and how they are performing 24/7. This flows right into the Predictive Failure Model</a:t>
            </a:r>
          </a:p>
          <a:p>
            <a:pPr marL="171450" indent="-171450">
              <a:buFontTx/>
              <a:buChar char="-"/>
            </a:pPr>
            <a:r>
              <a:rPr lang="en-US" sz="900" dirty="0"/>
              <a:t>Taking this data from sensors and RT Monitoring, Machine learning can develop a high grade of accuracy to predict failures and understand asset criticality, tying directly into MRO Inventory optimization and supply chain needs</a:t>
            </a:r>
          </a:p>
          <a:p>
            <a:pPr marL="171450" indent="-171450">
              <a:buFontTx/>
              <a:buChar char="-"/>
            </a:pPr>
            <a:r>
              <a:rPr lang="en-US" sz="900" dirty="0"/>
              <a:t>Autonomous driver capabilities leverages sensors and onboard (edge) compute to decrease operational and safety risks, while optimizing productivity automatically</a:t>
            </a:r>
          </a:p>
          <a:p>
            <a:pPr marL="171450" indent="-171450">
              <a:buFontTx/>
              <a:buChar char="-"/>
            </a:pPr>
            <a:r>
              <a:rPr lang="en-US" sz="900" dirty="0"/>
              <a:t>A fully functional digital twin is the result of all of this. It is a digital representation not only of your individual assets/equipment, but of your entire system and process. Digital twins allow you to effectively model operations, monitor every aspect of your operation, and optimize the output of your system. Digital twin will also enable better information sharing between parties, minimizing downtime, and creating effective communication amongst asset OEMs, owners, operators, and </a:t>
            </a:r>
            <a:r>
              <a:rPr lang="en-US" sz="900" dirty="0" err="1"/>
              <a:t>mainteners</a:t>
            </a:r>
            <a:r>
              <a:rPr lang="en-US" sz="900" dirty="0"/>
              <a:t>.</a:t>
            </a:r>
          </a:p>
          <a:p>
            <a:endParaRPr lang="uk-UA"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188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335228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Embedding AI across. Closed loop model</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If you think about the digital transformation that’s occurring, combination of two gives you that. </a:t>
            </a:r>
            <a:r>
              <a:rPr lang="en-US" sz="900" kern="1200" dirty="0">
                <a:solidFill>
                  <a:schemeClr val="tx1"/>
                </a:solidFill>
                <a:effectLst/>
                <a:latin typeface="+mn-lt"/>
                <a:ea typeface="+mn-ea"/>
                <a:cs typeface="+mn-cs"/>
              </a:rPr>
              <a:t>increased productivity and operational uptime.</a:t>
            </a:r>
            <a:r>
              <a:rPr lang="en-US" dirty="0">
                <a:effectLst/>
              </a:rPr>
              <a:t> </a:t>
            </a:r>
            <a:br>
              <a:rPr lang="en-US" dirty="0"/>
            </a:br>
            <a:r>
              <a:rPr lang="en-US" dirty="0"/>
              <a:t>To achieve a complete view of asset lifecycle management, clients need to capture and analyze data from today’s intelligent assets in order to understand the full spectrum of preventive, predictive and prescriptive maintenance actions needed.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Al infused in existing business process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10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Enabler across the entire journey</a:t>
            </a:r>
          </a:p>
          <a:p>
            <a:endParaRPr lang="en-US" dirty="0"/>
          </a:p>
          <a:p>
            <a:r>
              <a:rPr lang="en-US" dirty="0"/>
              <a:t>Gathering data and building your way to predict…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7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309035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Suite is an existing concept…1 contract 1 pricing model and use any</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36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1" dirty="0"/>
              <a:t>Single integrated platform, Enhanced data sharing, Easy to try new applications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Modern componentized architecture built for scale and availability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Notes: </a:t>
            </a:r>
            <a:r>
              <a:rPr lang="en-US" sz="900" dirty="0"/>
              <a:t>Data sharing focus; single source of data, Value add vs not, Focus on problems not data plumbing, You can capture everything faster, more effectively, resilient decision making in your Operations</a:t>
            </a:r>
          </a:p>
          <a:p>
            <a:endParaRPr lang="en-US" sz="9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lvl="0">
              <a:defRPr/>
            </a:pPr>
            <a:endParaRPr lang="en-US" dirty="0"/>
          </a:p>
          <a:p>
            <a:pPr lvl="0">
              <a:defRPr/>
            </a:pPr>
            <a:r>
              <a:rPr lang="en-US" dirty="0"/>
              <a:t>Enhanced user experience with single sign-on, increased data sharing, and application integration</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Everything is integrated and available: no additional procurement/installation for new apps</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66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1"/>
                </a:solidFill>
                <a:effectLst/>
                <a:uLnTx/>
                <a:uFillTx/>
                <a:latin typeface="IBM Plex Sans"/>
                <a:ea typeface="+mn-ea"/>
                <a:cs typeface="+mn-cs"/>
              </a:rPr>
              <a:t>Example 1</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Core Maximo users </a:t>
            </a:r>
            <a:r>
              <a:rPr lang="en-US" sz="900" dirty="0">
                <a:solidFill>
                  <a:schemeClr val="bg2"/>
                </a:solidFill>
                <a:latin typeface="IBM Plex Sans"/>
              </a:rPr>
              <a:t>will be a </a:t>
            </a:r>
            <a:r>
              <a:rPr kumimoji="0" lang="en-US" sz="900" b="1" i="0" u="none" strike="noStrike" kern="1200" cap="none" spc="0" normalizeH="0" baseline="0" noProof="0" dirty="0">
                <a:ln>
                  <a:noFill/>
                </a:ln>
                <a:solidFill>
                  <a:schemeClr val="bg2"/>
                </a:solidFill>
                <a:effectLst/>
                <a:uLnTx/>
                <a:uFillTx/>
                <a:latin typeface="IBM Plex Sans"/>
                <a:ea typeface="+mn-ea"/>
                <a:cs typeface="+mn-cs"/>
              </a:rPr>
              <a:t>basic</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type and will be able to use a </a:t>
            </a:r>
            <a:r>
              <a:rPr kumimoji="0" lang="en-US" sz="900" b="0" i="0" u="sng" strike="noStrike" kern="1200" cap="none" spc="0" normalizeH="0" baseline="0" noProof="0" dirty="0">
                <a:ln>
                  <a:noFill/>
                </a:ln>
                <a:solidFill>
                  <a:schemeClr val="bg2"/>
                </a:solidFill>
                <a:effectLst/>
                <a:uLnTx/>
                <a:uFillTx/>
                <a:latin typeface="IBM Plex Sans"/>
                <a:ea typeface="+mn-ea"/>
                <a:cs typeface="+mn-cs"/>
              </a:rPr>
              <a:t>single</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license to access </a:t>
            </a:r>
            <a:r>
              <a:rPr kumimoji="0" lang="en-US" sz="900" b="0" i="0" u="sng" strike="noStrike" kern="1200" cap="none" spc="0" normalizeH="0" baseline="0" noProof="0" dirty="0">
                <a:ln>
                  <a:noFill/>
                </a:ln>
                <a:solidFill>
                  <a:schemeClr val="bg2"/>
                </a:solidFill>
                <a:effectLst/>
                <a:uLnTx/>
                <a:uFillTx/>
                <a:latin typeface="IBM Plex Sans"/>
                <a:ea typeface="+mn-ea"/>
                <a:cs typeface="+mn-cs"/>
              </a:rPr>
              <a:t>any</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of the applications (roles) that are support basic user type (majority)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2"/>
              </a:solidFill>
              <a:latin typeface="IBM Plex 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accent1"/>
                </a:solidFill>
                <a:latin typeface="IBM Plex Sans"/>
              </a:rPr>
              <a:t>Example 2</a:t>
            </a:r>
            <a:r>
              <a:rPr lang="en-US" sz="900" dirty="0">
                <a:solidFill>
                  <a:schemeClr val="bg2"/>
                </a:solidFill>
                <a:latin typeface="IBM Plex Sans"/>
              </a:rPr>
              <a:t>: Technicians will user a </a:t>
            </a:r>
            <a:r>
              <a:rPr lang="en-US" sz="900" b="1" dirty="0">
                <a:solidFill>
                  <a:schemeClr val="bg2"/>
                </a:solidFill>
                <a:latin typeface="IBM Plex Sans"/>
              </a:rPr>
              <a:t>Limited</a:t>
            </a:r>
            <a:r>
              <a:rPr lang="en-US" sz="900" dirty="0">
                <a:solidFill>
                  <a:schemeClr val="bg2"/>
                </a:solidFill>
                <a:latin typeface="IBM Plex Sans"/>
              </a:rPr>
              <a:t> user type</a:t>
            </a:r>
          </a:p>
          <a:p>
            <a:pPr lvl="0">
              <a:defRPr/>
            </a:pPr>
            <a:r>
              <a:rPr kumimoji="0" lang="en-US" sz="900" b="0" i="0" u="none" strike="noStrike" kern="1200" cap="none" spc="0" normalizeH="0" baseline="0" noProof="0" dirty="0">
                <a:ln>
                  <a:noFill/>
                </a:ln>
                <a:solidFill>
                  <a:schemeClr val="bg2"/>
                </a:solidFill>
                <a:effectLst/>
                <a:uLnTx/>
                <a:uFillTx/>
                <a:latin typeface="IBM Plex Sans"/>
                <a:ea typeface="+mn-ea"/>
                <a:cs typeface="+mn-cs"/>
              </a:rPr>
              <a:t>====</a:t>
            </a:r>
            <a:endParaRPr lang="en-US" sz="900" b="1" dirty="0"/>
          </a:p>
          <a:p>
            <a:pPr lvl="0">
              <a:defRPr/>
            </a:pPr>
            <a:endParaRPr lang="en-US" sz="900" b="1" dirty="0"/>
          </a:p>
          <a:p>
            <a:pPr lvl="0">
              <a:defRPr/>
            </a:pPr>
            <a:endParaRPr lang="en-US" sz="900" b="1" dirty="0"/>
          </a:p>
          <a:p>
            <a:pPr lvl="0">
              <a:defRPr/>
            </a:pPr>
            <a:r>
              <a:rPr lang="en-US" sz="900" b="1" dirty="0"/>
              <a:t>Simplified licensing structure: </a:t>
            </a:r>
            <a:r>
              <a:rPr lang="en-US" sz="900" dirty="0"/>
              <a:t>Through committed term licenses with single entitlement for all apps</a:t>
            </a:r>
          </a:p>
          <a:p>
            <a:pPr lvl="0">
              <a:defRPr/>
            </a:pPr>
            <a:endParaRPr lang="en-US" sz="900" dirty="0"/>
          </a:p>
          <a:p>
            <a:pPr lvl="0">
              <a:defRPr/>
            </a:pPr>
            <a:r>
              <a:rPr lang="en-US" sz="900" b="1" dirty="0"/>
              <a:t>Shared pool of points: </a:t>
            </a:r>
            <a:r>
              <a:rPr lang="en-US" sz="900" dirty="0"/>
              <a:t>Tokens purchased can </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be used across applications, </a:t>
            </a:r>
            <a:r>
              <a:rPr lang="en-US" sz="900" dirty="0">
                <a:solidFill>
                  <a:srgbClr val="000000"/>
                </a:solidFill>
                <a:latin typeface="IBM Plex Sans"/>
                <a:cs typeface="Arial" charset="0"/>
              </a:rPr>
              <a:t>s</a:t>
            </a:r>
            <a:r>
              <a:rPr kumimoji="0" lang="en-US" sz="900" b="0" i="0" u="none" strike="noStrike" kern="1200" cap="none" spc="0" normalizeH="0" baseline="0" noProof="0" dirty="0" err="1">
                <a:ln>
                  <a:noFill/>
                </a:ln>
                <a:solidFill>
                  <a:srgbClr val="000000"/>
                </a:solidFill>
                <a:effectLst/>
                <a:uLnTx/>
                <a:uFillTx/>
                <a:latin typeface="IBM Plex Sans"/>
                <a:ea typeface="+mn-ea"/>
                <a:cs typeface="Arial" charset="0"/>
              </a:rPr>
              <a:t>hift</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 usage across apps as needed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lvl="0">
              <a:defRPr/>
            </a:pPr>
            <a:r>
              <a:rPr lang="en-US" sz="900" b="1" dirty="0">
                <a:solidFill>
                  <a:schemeClr val="accent5"/>
                </a:solidFill>
              </a:rPr>
              <a:t>Get more from your EAM Investment: </a:t>
            </a:r>
            <a:r>
              <a:rPr lang="en-US" sz="900" dirty="0">
                <a:solidFill>
                  <a:srgbClr val="000000"/>
                </a:solidFill>
                <a:latin typeface="IBM Plex Sans"/>
                <a:cs typeface="Arial" charset="0"/>
              </a:rPr>
              <a:t>Start with what you need and pay only for what you use</a:t>
            </a:r>
          </a:p>
          <a:p>
            <a:pPr marL="187325" indent="-187325">
              <a:buFont typeface="Arial" panose="020B0604020202020204" pitchFamily="34" charset="0"/>
              <a:buChar char="•"/>
            </a:pPr>
            <a:endParaRPr lang="en-US" dirty="0"/>
          </a:p>
          <a:p>
            <a:pPr marL="187325" indent="-187325">
              <a:buFont typeface="Arial" panose="020B0604020202020204" pitchFamily="34" charset="0"/>
              <a:buChar char="•"/>
            </a:pPr>
            <a:r>
              <a:rPr lang="en-US" dirty="0"/>
              <a:t>Provides increased flexibility and lower cost of entry</a:t>
            </a:r>
          </a:p>
          <a:p>
            <a:pPr marL="187325" indent="-187325">
              <a:buFont typeface="Arial" panose="020B0604020202020204" pitchFamily="34" charset="0"/>
              <a:buChar char="•"/>
            </a:pPr>
            <a:r>
              <a:rPr lang="en-US" dirty="0">
                <a:latin typeface="IBM Plex Sans" panose="020B0503050203000203" pitchFamily="34" charset="0"/>
              </a:rPr>
              <a:t>A shared pool of points leveraged by all Suite applications </a:t>
            </a:r>
            <a:r>
              <a:rPr lang="en-US" dirty="0"/>
              <a:t>makes it easier to try new capabilities</a:t>
            </a:r>
          </a:p>
          <a:p>
            <a:pPr marL="187325" indent="-187325">
              <a:buFont typeface="Arial" panose="020B0604020202020204" pitchFamily="34" charset="0"/>
              <a:buChar char="•"/>
            </a:pPr>
            <a:r>
              <a:rPr lang="en-US" dirty="0"/>
              <a:t>A unified account to access and navigate  across the apps</a:t>
            </a:r>
          </a:p>
          <a:p>
            <a:pPr marL="187325" marR="0" lvl="0" indent="-1873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IBM Plex Sans"/>
                <a:cs typeface="Arial" charset="0"/>
              </a:rPr>
              <a:t>Monitor and track usage across  </a:t>
            </a: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187325" indent="-187325">
              <a:buFont typeface="Arial" panose="020B0604020202020204" pitchFamily="34" charset="0"/>
              <a:buChar char="•"/>
            </a:pPr>
            <a:r>
              <a:rPr lang="en-US" dirty="0"/>
              <a:t>Get more of your EAM</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We are delivering it using a new simplified licensing model where you purchase user-based seats to the suite with the ability to leverage ANY of the solutions in the suite. That is correct, you can access any of the solutions in the suite.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0182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0.xml"/><Relationship Id="rId1" Type="http://schemas.openxmlformats.org/officeDocument/2006/relationships/tags" Target="../tags/tag2.xml"/><Relationship Id="rId4" Type="http://schemas.openxmlformats.org/officeDocument/2006/relationships/image" Target="../media/image16.emf"/></Relationships>
</file>

<file path=ppt/slideLayouts/_rels/slideLayout29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29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xml"/></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5.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6.xml"/></Relationships>
</file>

<file path=ppt/slideLayouts/_rels/slideLayout29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7.xml"/></Relationships>
</file>

<file path=ppt/slideLayouts/_rels/slideLayout2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1.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0.xml"/><Relationship Id="rId1" Type="http://schemas.openxmlformats.org/officeDocument/2006/relationships/tags" Target="../tags/tag15.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xml"/></Relationships>
</file>

<file path=ppt/slideLayouts/_rels/slideLayout3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7.xml"/></Relationships>
</file>

<file path=ppt/slideLayouts/_rels/slideLayout3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3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3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3.xml"/><Relationship Id="rId4" Type="http://schemas.openxmlformats.org/officeDocument/2006/relationships/image" Target="../media/image25.svg"/></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4.xml"/><Relationship Id="rId4" Type="http://schemas.openxmlformats.org/officeDocument/2006/relationships/image" Target="../media/image25.sv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5.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364161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5" y="4270238"/>
            <a:ext cx="826477" cy="735708"/>
          </a:xfrm>
          <a:prstGeom prst="rect">
            <a:avLst/>
          </a:prstGeom>
        </p:spPr>
      </p:pic>
    </p:spTree>
    <p:extLst>
      <p:ext uri="{BB962C8B-B14F-4D97-AF65-F5344CB8AC3E}">
        <p14:creationId xmlns:p14="http://schemas.microsoft.com/office/powerpoint/2010/main" val="12478112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1" y="4314619"/>
            <a:ext cx="685799" cy="639314"/>
          </a:xfrm>
          <a:prstGeom prst="rect">
            <a:avLst/>
          </a:prstGeom>
        </p:spPr>
      </p:pic>
    </p:spTree>
    <p:extLst>
      <p:ext uri="{BB962C8B-B14F-4D97-AF65-F5344CB8AC3E}">
        <p14:creationId xmlns:p14="http://schemas.microsoft.com/office/powerpoint/2010/main" val="33091263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8244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015930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72944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15042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88363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281186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550361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122777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47271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235954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23898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672574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47616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1098995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877497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03203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1263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14358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525630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14380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54108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28038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9817681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685641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2285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823270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683817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2534522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856537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572801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5218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737036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35960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24688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7786" cy="1526772"/>
          </a:xfrm>
          <a:prstGeom prst="rect">
            <a:avLst/>
          </a:prstGeom>
        </p:spPr>
      </p:pic>
    </p:spTree>
    <p:extLst>
      <p:ext uri="{BB962C8B-B14F-4D97-AF65-F5344CB8AC3E}">
        <p14:creationId xmlns:p14="http://schemas.microsoft.com/office/powerpoint/2010/main" val="5650737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9400646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6166983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5802926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485352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6208156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748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678247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4349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511274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17237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8010327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84048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7338714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005300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1126154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74609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798841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171266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3348625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5476876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9586181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00014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7862549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950630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770765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262454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089243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838490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4536524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179415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682217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682860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18050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6488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774383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79069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hasCustomPrompt="1"/>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r>
              <a:rPr kumimoji="0" lang="en-US" sz="1250" b="0" i="1" u="none" strike="noStrike" kern="1200" cap="none" spc="0" normalizeH="0" baseline="0" noProof="0" dirty="0">
                <a:ln>
                  <a:noFill/>
                </a:ln>
                <a:solidFill>
                  <a:srgbClr val="52B5C7"/>
                </a:solidFill>
                <a:effectLst/>
                <a:uLnTx/>
                <a:uFillTx/>
                <a:latin typeface="IBM Plex Sans" charset="0"/>
              </a:rPr>
              <a:t>More text on this line</a:t>
            </a:r>
            <a:endParaRPr lang="en-US" dirty="0"/>
          </a:p>
        </p:txBody>
      </p:sp>
    </p:spTree>
    <p:extLst>
      <p:ext uri="{BB962C8B-B14F-4D97-AF65-F5344CB8AC3E}">
        <p14:creationId xmlns:p14="http://schemas.microsoft.com/office/powerpoint/2010/main" val="7945905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3935176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7332227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3_Title and Content">
    <p:bg>
      <p:bgPr>
        <a:solidFill>
          <a:schemeClr val="accent2"/>
        </a:solidFill>
        <a:effectLst/>
      </p:bgPr>
    </p:bg>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226333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6210717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53276149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8707672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3811861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54999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20615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D7AA-9C58-C641-800D-A60CEA7290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949299-2686-FA43-B316-24B4F9D81A77}"/>
              </a:ext>
            </a:extLst>
          </p:cNvPr>
          <p:cNvSpPr>
            <a:spLocks noGrp="1"/>
          </p:cNvSpPr>
          <p:nvPr>
            <p:ph type="dt" sz="half" idx="10"/>
          </p:nvPr>
        </p:nvSpPr>
        <p:spPr/>
        <p:txBody>
          <a:bodyPr/>
          <a:lstStyle/>
          <a:p>
            <a:fld id="{DCDA4B6D-2908-8F41-B568-165593FD9B75}" type="datetimeFigureOut">
              <a:rPr lang="en-US" smtClean="0"/>
              <a:t>8/21/23</a:t>
            </a:fld>
            <a:endParaRPr lang="en-US"/>
          </a:p>
        </p:txBody>
      </p:sp>
      <p:sp>
        <p:nvSpPr>
          <p:cNvPr id="4" name="Footer Placeholder 3">
            <a:extLst>
              <a:ext uri="{FF2B5EF4-FFF2-40B4-BE49-F238E27FC236}">
                <a16:creationId xmlns:a16="http://schemas.microsoft.com/office/drawing/2014/main" id="{394C935F-AF31-A345-BF2A-11B7423F53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82429-BF5F-7140-9140-88C44098E6AA}"/>
              </a:ext>
            </a:extLst>
          </p:cNvPr>
          <p:cNvSpPr>
            <a:spLocks noGrp="1"/>
          </p:cNvSpPr>
          <p:nvPr>
            <p:ph type="sldNum" sz="quarter" idx="12"/>
          </p:nvPr>
        </p:nvSpPr>
        <p:spPr/>
        <p:txBody>
          <a:bodyPr/>
          <a:lstStyle/>
          <a:p>
            <a:fld id="{C5EB9908-7D0E-5343-88E8-D2AC37756462}" type="slidenum">
              <a:rPr lang="en-US" smtClean="0"/>
              <a:t>‹#›</a:t>
            </a:fld>
            <a:endParaRPr lang="en-US"/>
          </a:p>
        </p:txBody>
      </p:sp>
    </p:spTree>
    <p:extLst>
      <p:ext uri="{BB962C8B-B14F-4D97-AF65-F5344CB8AC3E}">
        <p14:creationId xmlns:p14="http://schemas.microsoft.com/office/powerpoint/2010/main" val="23649355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34105"/>
            <a:ext cx="7543800" cy="459892"/>
          </a:xfrm>
        </p:spPr>
        <p:txBody>
          <a:bodyPr/>
          <a:lstStyle>
            <a:lvl1pPr>
              <a:defRPr sz="2800">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4767386"/>
            <a:ext cx="2133600" cy="274553"/>
          </a:xfrm>
          <a:prstGeom prst="rect">
            <a:avLst/>
          </a:prstGeom>
        </p:spPr>
        <p:txBody>
          <a:bodyPr/>
          <a:lstStyle>
            <a:lvl1pPr defTabSz="457200">
              <a:defRPr smtClean="0">
                <a:ea typeface="MS PGothic" charset="0"/>
                <a:cs typeface="MS PGothic" charset="0"/>
              </a:defRPr>
            </a:lvl1pPr>
          </a:lstStyle>
          <a:p>
            <a:pPr>
              <a:defRPr/>
            </a:pPr>
            <a:fld id="{DA66A749-C808-A049-B8C7-82E36F4463D4}" type="datetime1">
              <a:rPr lang="en-US">
                <a:latin typeface="Calibri"/>
              </a:rPr>
              <a:pPr>
                <a:defRPr/>
              </a:pPr>
              <a:t>8/21/23</a:t>
            </a:fld>
            <a:endParaRPr lang="en-US">
              <a:latin typeface="Calibri"/>
            </a:endParaRPr>
          </a:p>
        </p:txBody>
      </p:sp>
      <p:sp>
        <p:nvSpPr>
          <p:cNvPr id="4" name="Slide Number Placeholder 5"/>
          <p:cNvSpPr>
            <a:spLocks noGrp="1"/>
          </p:cNvSpPr>
          <p:nvPr>
            <p:ph type="sldNum" sz="quarter" idx="11"/>
          </p:nvPr>
        </p:nvSpPr>
        <p:spPr>
          <a:xfrm>
            <a:off x="8329613" y="4621379"/>
            <a:ext cx="455612" cy="271379"/>
          </a:xfrm>
          <a:prstGeom prst="rect">
            <a:avLst/>
          </a:prstGeom>
        </p:spPr>
        <p:txBody>
          <a:bodyPr/>
          <a:lstStyle>
            <a:lvl1pPr defTabSz="457200">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val="18584980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44224658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7634080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45236337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8966885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2586943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5918304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950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70042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76141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484116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76313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0872050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0211932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9608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9342320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716276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87942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22695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5796218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741127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3915688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312674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14671156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5524692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1448072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05252345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644162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4739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902207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350275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99768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5325074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972012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64235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1479758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7589876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606765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2"/>
            <a:ext cx="685800" cy="635509"/>
          </a:xfrm>
          <a:prstGeom prst="rect">
            <a:avLst/>
          </a:prstGeom>
        </p:spPr>
      </p:pic>
    </p:spTree>
    <p:extLst>
      <p:ext uri="{BB962C8B-B14F-4D97-AF65-F5344CB8AC3E}">
        <p14:creationId xmlns:p14="http://schemas.microsoft.com/office/powerpoint/2010/main" val="29948741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53607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5199146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4633390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66867680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6119400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07153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89844926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9031020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39884945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281158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747271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84831672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62849997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1593188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2005747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9109241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05132542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26910170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3832849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327518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018925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377384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10290538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792725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50414968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38391614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7419331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83769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50581238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607971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4626513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68509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8832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4370748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19933404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9570D9-6E3C-7942-8F22-FC1D6FD304D4}" type="datetime1">
              <a:rPr lang="en-US" smtClean="0"/>
              <a:t>8/21/23</a:t>
            </a:fld>
            <a:endParaRPr lang="en-US"/>
          </a:p>
        </p:txBody>
      </p:sp>
      <p:sp>
        <p:nvSpPr>
          <p:cNvPr id="5" name="Footer Placeholder 4"/>
          <p:cNvSpPr>
            <a:spLocks noGrp="1"/>
          </p:cNvSpPr>
          <p:nvPr>
            <p:ph type="ftr" sz="quarter" idx="11"/>
          </p:nvPr>
        </p:nvSpPr>
        <p:spPr/>
        <p:txBody>
          <a:bodyPr/>
          <a:lstStyle/>
          <a:p>
            <a:r>
              <a:rPr lang="de-DE"/>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2" y="173736"/>
            <a:ext cx="4474777" cy="914400"/>
          </a:xfrm>
        </p:spPr>
        <p:txBody>
          <a:bodyPr/>
          <a:lstStyle/>
          <a:p>
            <a:r>
              <a:rPr lang="en-US" dirty="0"/>
              <a:t>Click to edit Master title style</a:t>
            </a:r>
          </a:p>
        </p:txBody>
      </p:sp>
    </p:spTree>
    <p:extLst>
      <p:ext uri="{BB962C8B-B14F-4D97-AF65-F5344CB8AC3E}">
        <p14:creationId xmlns:p14="http://schemas.microsoft.com/office/powerpoint/2010/main" val="160930410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Rectangle 8"/>
          <p:cNvSpPr/>
          <p:nvPr userDrawn="1"/>
        </p:nvSpPr>
        <p:spPr bwMode="auto">
          <a:xfrm>
            <a:off x="6560288" y="4226442"/>
            <a:ext cx="91440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65315" tIns="32657" rIns="65315" bIns="32657" numCol="1" spcCol="0" rtlCol="0" fromWordArt="0" anchor="t" anchorCtr="0" forceAA="0" compatLnSpc="1">
            <a:prstTxWarp prst="textNoShape">
              <a:avLst/>
            </a:prstTxWarp>
            <a:noAutofit/>
          </a:bodyPr>
          <a:lstStyle/>
          <a:p>
            <a:pPr defTabSz="685766">
              <a:lnSpc>
                <a:spcPct val="100000"/>
              </a:lnSpc>
              <a:spcBef>
                <a:spcPct val="50000"/>
              </a:spcBef>
              <a:buClr>
                <a:srgbClr val="000000"/>
              </a:buClr>
              <a:buFont typeface="Wingdings" pitchFamily="2" charset="2"/>
              <a:buNone/>
            </a:pPr>
            <a:endParaRPr lang="en-US" sz="857" dirty="0">
              <a:solidFill>
                <a:srgbClr val="000000"/>
              </a:solidFill>
              <a:latin typeface="Arial"/>
              <a:cs typeface="Arial" pitchFamily="34" charset="0"/>
            </a:endParaRPr>
          </a:p>
        </p:txBody>
      </p:sp>
    </p:spTree>
    <p:extLst>
      <p:ext uri="{BB962C8B-B14F-4D97-AF65-F5344CB8AC3E}">
        <p14:creationId xmlns:p14="http://schemas.microsoft.com/office/powerpoint/2010/main" val="4272266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FFFFF"/>
        </a:solidFill>
        <a:effectLst/>
      </p:bgPr>
    </p:bg>
    <p:spTree>
      <p:nvGrpSpPr>
        <p:cNvPr id="1" name=""/>
        <p:cNvGrpSpPr/>
        <p:nvPr/>
      </p:nvGrpSpPr>
      <p:grpSpPr>
        <a:xfrm>
          <a:off x="0" y="0"/>
          <a:ext cx="0" cy="0"/>
          <a:chOff x="0" y="0"/>
          <a:chExt cx="0" cy="0"/>
        </a:xfrm>
      </p:grpSpPr>
      <p:sp>
        <p:nvSpPr>
          <p:cNvPr id="1168"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1169" name="Slide Number"/>
          <p:cNvSpPr txBox="1">
            <a:spLocks noGrp="1"/>
          </p:cNvSpPr>
          <p:nvPr>
            <p:ph type="sldNum" sz="quarter" idx="2"/>
          </p:nvPr>
        </p:nvSpPr>
        <p:spPr>
          <a:xfrm>
            <a:off x="8788401" y="4831560"/>
            <a:ext cx="127001" cy="1270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5339058"/>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303239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641171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6435280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7290396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4112903767"/>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192333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7219001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3500013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51001943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181477014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1"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2020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Watson Internet of Things</a:t>
            </a:r>
          </a:p>
        </p:txBody>
      </p:sp>
      <p:sp>
        <p:nvSpPr>
          <p:cNvPr id="22" name="Slide Number Placeholder 2"/>
          <p:cNvSpPr txBox="1">
            <a:spLocks/>
          </p:cNvSpPr>
          <p:nvPr userDrawn="1"/>
        </p:nvSpPr>
        <p:spPr>
          <a:xfrm>
            <a:off x="284286"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
        <p:nvSpPr>
          <p:cNvPr id="19"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340579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17675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B43A-FABE-CF4C-B4BA-0CDE6512196C}"/>
              </a:ext>
            </a:extLst>
          </p:cNvPr>
          <p:cNvSpPr>
            <a:spLocks noGrp="1"/>
          </p:cNvSpPr>
          <p:nvPr>
            <p:ph type="title"/>
          </p:nvPr>
        </p:nvSpPr>
        <p:spPr>
          <a:xfrm>
            <a:off x="624087" y="1281906"/>
            <a:ext cx="7886898" cy="2140149"/>
          </a:xfrm>
          <a:prstGeom prst="rect">
            <a:avLst/>
          </a:prstGeom>
        </p:spPr>
        <p:txBody>
          <a:bodyPr anchor="b"/>
          <a:lstStyle>
            <a:lvl1pPr>
              <a:defRPr sz="3750"/>
            </a:lvl1pPr>
          </a:lstStyle>
          <a:p>
            <a:r>
              <a:rPr lang="en-US"/>
              <a:t>Click to edit Master title style</a:t>
            </a:r>
          </a:p>
        </p:txBody>
      </p:sp>
      <p:sp>
        <p:nvSpPr>
          <p:cNvPr id="3" name="Text Placeholder 2">
            <a:extLst>
              <a:ext uri="{FF2B5EF4-FFF2-40B4-BE49-F238E27FC236}">
                <a16:creationId xmlns:a16="http://schemas.microsoft.com/office/drawing/2014/main" id="{422859DF-096F-A549-AB1F-8F6E1FE846B9}"/>
              </a:ext>
            </a:extLst>
          </p:cNvPr>
          <p:cNvSpPr>
            <a:spLocks noGrp="1"/>
          </p:cNvSpPr>
          <p:nvPr>
            <p:ph type="body" idx="1"/>
          </p:nvPr>
        </p:nvSpPr>
        <p:spPr>
          <a:xfrm>
            <a:off x="624087" y="3441899"/>
            <a:ext cx="7886898" cy="1125141"/>
          </a:xfrm>
          <a:prstGeom prst="rect">
            <a:avLst/>
          </a:prstGeom>
        </p:spPr>
        <p:txBody>
          <a:bodyPr/>
          <a:lstStyle>
            <a:lvl1pPr marL="0" indent="0">
              <a:buNone/>
              <a:defRPr sz="1500">
                <a:solidFill>
                  <a:schemeClr val="tx1">
                    <a:tint val="75000"/>
                  </a:schemeClr>
                </a:solidFill>
              </a:defRPr>
            </a:lvl1pPr>
            <a:lvl2pPr marL="285750" indent="0">
              <a:buNone/>
              <a:defRPr sz="1250">
                <a:solidFill>
                  <a:schemeClr val="tx1">
                    <a:tint val="75000"/>
                  </a:schemeClr>
                </a:solidFill>
              </a:defRPr>
            </a:lvl2pPr>
            <a:lvl3pPr marL="571500" indent="0">
              <a:buNone/>
              <a:defRPr sz="1125">
                <a:solidFill>
                  <a:schemeClr val="tx1">
                    <a:tint val="75000"/>
                  </a:schemeClr>
                </a:solidFill>
              </a:defRPr>
            </a:lvl3pPr>
            <a:lvl4pPr marL="857250" indent="0">
              <a:buNone/>
              <a:defRPr sz="1000">
                <a:solidFill>
                  <a:schemeClr val="tx1">
                    <a:tint val="75000"/>
                  </a:schemeClr>
                </a:solidFill>
              </a:defRPr>
            </a:lvl4pPr>
            <a:lvl5pPr marL="1143000" indent="0">
              <a:buNone/>
              <a:defRPr sz="1000">
                <a:solidFill>
                  <a:schemeClr val="tx1">
                    <a:tint val="75000"/>
                  </a:schemeClr>
                </a:solidFill>
              </a:defRPr>
            </a:lvl5pPr>
            <a:lvl6pPr marL="1428750" indent="0">
              <a:buNone/>
              <a:defRPr sz="1000">
                <a:solidFill>
                  <a:schemeClr val="tx1">
                    <a:tint val="75000"/>
                  </a:schemeClr>
                </a:solidFill>
              </a:defRPr>
            </a:lvl6pPr>
            <a:lvl7pPr marL="1714500" indent="0">
              <a:buNone/>
              <a:defRPr sz="1000">
                <a:solidFill>
                  <a:schemeClr val="tx1">
                    <a:tint val="75000"/>
                  </a:schemeClr>
                </a:solidFill>
              </a:defRPr>
            </a:lvl7pPr>
            <a:lvl8pPr marL="2000250" indent="0">
              <a:buNone/>
              <a:defRPr sz="1000">
                <a:solidFill>
                  <a:schemeClr val="tx1">
                    <a:tint val="75000"/>
                  </a:schemeClr>
                </a:solidFill>
              </a:defRPr>
            </a:lvl8pPr>
            <a:lvl9pPr marL="2286000" indent="0">
              <a:buNone/>
              <a:defRPr sz="1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4790E-B35B-294F-9016-DB11512DD4A1}"/>
              </a:ext>
            </a:extLst>
          </p:cNvPr>
          <p:cNvSpPr>
            <a:spLocks noGrp="1"/>
          </p:cNvSpPr>
          <p:nvPr>
            <p:ph type="dt" sz="half" idx="10"/>
          </p:nvPr>
        </p:nvSpPr>
        <p:spPr>
          <a:xfrm>
            <a:off x="629047" y="4767461"/>
            <a:ext cx="2056805" cy="273844"/>
          </a:xfrm>
          <a:prstGeom prst="rect">
            <a:avLst/>
          </a:prstGeom>
        </p:spPr>
        <p:txBody>
          <a:bodyPr/>
          <a:lstStyle/>
          <a:p>
            <a:fld id="{61090DEA-7DA4-4C48-B68C-57241F6148D4}" type="datetimeFigureOut">
              <a:rPr lang="en-US" smtClean="0"/>
              <a:t>8/21/23</a:t>
            </a:fld>
            <a:endParaRPr lang="en-US"/>
          </a:p>
        </p:txBody>
      </p:sp>
      <p:sp>
        <p:nvSpPr>
          <p:cNvPr id="5" name="Footer Placeholder 4">
            <a:extLst>
              <a:ext uri="{FF2B5EF4-FFF2-40B4-BE49-F238E27FC236}">
                <a16:creationId xmlns:a16="http://schemas.microsoft.com/office/drawing/2014/main" id="{AD4C97D7-37B1-1D4A-AD58-DEE32FD5B77F}"/>
              </a:ext>
            </a:extLst>
          </p:cNvPr>
          <p:cNvSpPr>
            <a:spLocks noGrp="1"/>
          </p:cNvSpPr>
          <p:nvPr>
            <p:ph type="ftr" sz="quarter" idx="11"/>
          </p:nvPr>
        </p:nvSpPr>
        <p:spPr>
          <a:xfrm>
            <a:off x="3029149" y="4767461"/>
            <a:ext cx="3085703"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A88722-707C-F349-A6D3-B9A147C03322}"/>
              </a:ext>
            </a:extLst>
          </p:cNvPr>
          <p:cNvSpPr>
            <a:spLocks noGrp="1"/>
          </p:cNvSpPr>
          <p:nvPr>
            <p:ph type="sldNum" sz="quarter" idx="12"/>
          </p:nvPr>
        </p:nvSpPr>
        <p:spPr>
          <a:xfrm>
            <a:off x="6458149" y="4767461"/>
            <a:ext cx="2056804" cy="273844"/>
          </a:xfrm>
          <a:prstGeom prst="rect">
            <a:avLst/>
          </a:prstGeom>
        </p:spPr>
        <p:txBody>
          <a:bodyPr/>
          <a:lstStyle/>
          <a:p>
            <a:fld id="{9F8B367D-DD45-0A41-8CFD-FDA8C2DEA3E5}" type="slidenum">
              <a:rPr lang="en-US" smtClean="0"/>
              <a:t>‹#›</a:t>
            </a:fld>
            <a:endParaRPr lang="en-US"/>
          </a:p>
        </p:txBody>
      </p:sp>
    </p:spTree>
    <p:extLst>
      <p:ext uri="{BB962C8B-B14F-4D97-AF65-F5344CB8AC3E}">
        <p14:creationId xmlns:p14="http://schemas.microsoft.com/office/powerpoint/2010/main" val="276028785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28208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
        <p:nvSpPr>
          <p:cNvPr id="2" name="Footer Placeholder 1">
            <a:extLst>
              <a:ext uri="{FF2B5EF4-FFF2-40B4-BE49-F238E27FC236}">
                <a16:creationId xmlns:a16="http://schemas.microsoft.com/office/drawing/2014/main" id="{9D8E773B-AEA4-B640-8E6A-636422275EEA}"/>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378168705"/>
      </p:ext>
    </p:extLst>
  </p:cSld>
  <p:clrMapOvr>
    <a:overrideClrMapping bg1="lt1" tx1="dk1" bg2="lt2" tx2="dk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4D32C4A-EF81-D047-8D64-48CE3DD490CD}"/>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60660109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a:extLst>
              <a:ext uri="{FF2B5EF4-FFF2-40B4-BE49-F238E27FC236}">
                <a16:creationId xmlns:a16="http://schemas.microsoft.com/office/drawing/2014/main" id="{224A65F2-F3D7-A548-A9F6-2C144DFFCAFA}"/>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2091361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5468D196-EC45-394B-A47C-642E0D35B37B}"/>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517811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E79018F-7953-A649-AE07-F34475FCD9E1}"/>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6696544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A36A1BE-07AE-B946-BF1D-6CA598D4D5CC}"/>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05223652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DB7F18A-3331-D24D-86EE-6125B344A219}"/>
              </a:ext>
            </a:extLst>
          </p:cNvPr>
          <p:cNvSpPr>
            <a:spLocks noGrp="1"/>
          </p:cNvSpPr>
          <p:nvPr>
            <p:ph type="ftr" sz="quarter" idx="17"/>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3161856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005546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B2DEC886-D49C-4A44-B954-8B5B08C660A0}"/>
              </a:ext>
            </a:extLst>
          </p:cNvPr>
          <p:cNvSpPr>
            <a:spLocks noGrp="1"/>
          </p:cNvSpPr>
          <p:nvPr>
            <p:ph type="ftr" sz="quarter" idx="16"/>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3552528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FC08981C-2AD1-7B48-854C-DC236CBA4712}"/>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38063148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6A4C2782-088B-B04B-A009-1C00ECCC3B8D}"/>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400635235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2" name="Footer Placeholder 1">
            <a:extLst>
              <a:ext uri="{FF2B5EF4-FFF2-40B4-BE49-F238E27FC236}">
                <a16:creationId xmlns:a16="http://schemas.microsoft.com/office/drawing/2014/main" id="{772DA765-0FF5-124C-8C68-50F07A2887AC}"/>
              </a:ext>
            </a:extLst>
          </p:cNvPr>
          <p:cNvSpPr>
            <a:spLocks noGrp="1"/>
          </p:cNvSpPr>
          <p:nvPr>
            <p:ph type="ftr" sz="quarter" idx="18"/>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3785024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8944EC4-4EA7-E042-945C-DC3FB1325F1C}"/>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49867498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
        <p:nvSpPr>
          <p:cNvPr id="2" name="Footer Placeholder 1">
            <a:extLst>
              <a:ext uri="{FF2B5EF4-FFF2-40B4-BE49-F238E27FC236}">
                <a16:creationId xmlns:a16="http://schemas.microsoft.com/office/drawing/2014/main" id="{6302ED62-FC75-0846-BE30-A16FFFEAA685}"/>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20822380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a:extLst>
              <a:ext uri="{FF2B5EF4-FFF2-40B4-BE49-F238E27FC236}">
                <a16:creationId xmlns:a16="http://schemas.microsoft.com/office/drawing/2014/main" id="{1FC431E6-9242-5E4C-A0BE-E6682775EA31}"/>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11008529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E183C976-3E7E-7F48-A908-9042E639F9A1}"/>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708258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a:extLst>
              <a:ext uri="{FF2B5EF4-FFF2-40B4-BE49-F238E27FC236}">
                <a16:creationId xmlns:a16="http://schemas.microsoft.com/office/drawing/2014/main" id="{1F3CB462-1DF0-6F47-93F1-62B7BAAC0932}"/>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5387700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r>
              <a:rPr lang="en-US"/>
              <a:t>Click icon to add picture</a:t>
            </a:r>
          </a:p>
        </p:txBody>
      </p:sp>
      <p:sp>
        <p:nvSpPr>
          <p:cNvPr id="2" name="Footer Placeholder 1">
            <a:extLst>
              <a:ext uri="{FF2B5EF4-FFF2-40B4-BE49-F238E27FC236}">
                <a16:creationId xmlns:a16="http://schemas.microsoft.com/office/drawing/2014/main" id="{3FF50B27-D700-C545-84B9-15169BCAAFBA}"/>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541394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
        <p:nvSpPr>
          <p:cNvPr id="4" name="Footer Placeholder 3">
            <a:extLst>
              <a:ext uri="{FF2B5EF4-FFF2-40B4-BE49-F238E27FC236}">
                <a16:creationId xmlns:a16="http://schemas.microsoft.com/office/drawing/2014/main" id="{2E5A91C1-AB12-BD4C-A3D8-CEBFFB2F171F}"/>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71449940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200924119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386963339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63556753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5796016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8421969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91302246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8773518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4861773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17662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6652758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3309280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417530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8532758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1995918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370144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6618776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645449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4291022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95789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4034838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0746459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2520494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4406117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2710547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0669582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6529214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3253419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6456806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95466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856380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508177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2545511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5072168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8044770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2253978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148090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8259256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80652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6649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314976601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181626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105623113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8277574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3684338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60318010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2941585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18879747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4885226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5087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3116584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680529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626006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6176353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68668298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139330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3271773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6993126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9507065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8938682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21453316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10876026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5525171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306961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94449646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7265233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1080798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1624347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4429058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376795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97726943"/>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8428133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1971293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018449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7631784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6703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83767859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5678168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9119298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43753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247651394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71258465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66767889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0101243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2223818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0864934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27068700"/>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4367872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61089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185322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8434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8543728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323742"/>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79675423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142776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1871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503887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154821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571426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82785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2176931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32089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2846867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9479872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3210320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4849233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4803021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892109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339124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518115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9324886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45118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954304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250560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7731975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60386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194990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4143944251"/>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46727796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842020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256128385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46522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85505473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9257129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361991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7617691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59146726"/>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832006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3087399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69275753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7305342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0486339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00062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22635579"/>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7703129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3049611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42830906"/>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337276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3900369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8634364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201863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9437493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91818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31832205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49269825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638316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676074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8927928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830138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2015278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1912795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6921867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58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216019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5811627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cSld name="10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87154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1915039292"/>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32480520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40537785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2018 IBM Corporation</a:t>
            </a:r>
            <a:endParaRPr lang="en-US" dirty="0"/>
          </a:p>
        </p:txBody>
      </p:sp>
    </p:spTree>
    <p:extLst>
      <p:ext uri="{BB962C8B-B14F-4D97-AF65-F5344CB8AC3E}">
        <p14:creationId xmlns:p14="http://schemas.microsoft.com/office/powerpoint/2010/main" val="320876199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76812564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5190317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079022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95748143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7265768"/>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23836978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645992604"/>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26263168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3970004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5175221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89715269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37783064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463871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77494174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81256837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106609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1390662"/>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02181118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0968343"/>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337593426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87274224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1084365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913168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9055917"/>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92286571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88974182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798133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2727023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30743133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0534792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530672"/>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344070198"/>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097240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59232555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136877129"/>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46964683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821298975"/>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757836147"/>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14207911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58655476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22580428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409783855"/>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3562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770097854"/>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9302560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134237995"/>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6467143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7462959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9757639"/>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44998128"/>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80172057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489095930"/>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82954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602642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0911730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229803217"/>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8630798"/>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648360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6817817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84252546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63133727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47888641"/>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0239084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230177482"/>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8678124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29226841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527685161"/>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93748886"/>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341793"/>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38951133"/>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121477600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223729268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3924100796"/>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06660188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13239" y="4316524"/>
            <a:ext cx="685800" cy="635509"/>
          </a:xfrm>
          <a:prstGeom prst="rect">
            <a:avLst/>
          </a:prstGeom>
        </p:spPr>
      </p:pic>
    </p:spTree>
    <p:extLst>
      <p:ext uri="{BB962C8B-B14F-4D97-AF65-F5344CB8AC3E}">
        <p14:creationId xmlns:p14="http://schemas.microsoft.com/office/powerpoint/2010/main" val="291295200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90971596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44510012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94172906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644064847"/>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551951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5187463"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5535895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45328212"/>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94400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3"/>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38783202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246872697"/>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52376713"/>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757590453"/>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2"/>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2"/>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308905641"/>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97772860"/>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57642182"/>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305870246"/>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79552413"/>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8540647" cy="381000"/>
          </a:xfrm>
        </p:spPr>
        <p:txBody>
          <a:bodyPr/>
          <a:lstStyle>
            <a:lvl1pPr>
              <a:defRPr sz="2000">
                <a:solidFill>
                  <a:schemeClr val="accent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a:t>
            </a:r>
            <a:r>
              <a:rPr lang="de-DE" dirty="0" err="1"/>
              <a:t>IoT</a:t>
            </a:r>
            <a:r>
              <a:rPr lang="de-DE" dirty="0"/>
              <a:t> / © 2020 IBM Corporation</a:t>
            </a:r>
            <a:endParaRPr lang="en-US" dirty="0"/>
          </a:p>
        </p:txBody>
      </p:sp>
    </p:spTree>
    <p:extLst>
      <p:ext uri="{BB962C8B-B14F-4D97-AF65-F5344CB8AC3E}">
        <p14:creationId xmlns:p14="http://schemas.microsoft.com/office/powerpoint/2010/main" val="3435930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6"/>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3"/>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62608915"/>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51726039"/>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12822218"/>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08389456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3285112483"/>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12272348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862135729"/>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19634937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515038378"/>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508899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81523442"/>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00307919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143694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48026"/>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823714039"/>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3107" y="1573759"/>
            <a:ext cx="1636776" cy="1516746"/>
          </a:xfrm>
          <a:prstGeom prst="rect">
            <a:avLst/>
          </a:prstGeom>
        </p:spPr>
      </p:pic>
    </p:spTree>
    <p:extLst>
      <p:ext uri="{BB962C8B-B14F-4D97-AF65-F5344CB8AC3E}">
        <p14:creationId xmlns:p14="http://schemas.microsoft.com/office/powerpoint/2010/main" val="2616114838"/>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dirty="0"/>
          </a:p>
        </p:txBody>
      </p:sp>
      <p:sp>
        <p:nvSpPr>
          <p:cNvPr id="7" name="Title 6"/>
          <p:cNvSpPr>
            <a:spLocks noGrp="1"/>
          </p:cNvSpPr>
          <p:nvPr>
            <p:ph type="title"/>
          </p:nvPr>
        </p:nvSpPr>
        <p:spPr>
          <a:xfrm>
            <a:off x="228603"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98809820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3" y="179388"/>
            <a:ext cx="5684188" cy="914400"/>
          </a:xfrm>
          <a:solidFill>
            <a:srgbClr val="FFFFFF"/>
          </a:solidFill>
        </p:spPr>
        <p:txBody>
          <a:bodyPr/>
          <a:lstStyle/>
          <a:p>
            <a:r>
              <a:rPr lang="en-US"/>
              <a:t>Click to edit Master title style</a:t>
            </a:r>
            <a:endParaRPr lang="en-US" dirty="0"/>
          </a:p>
        </p:txBody>
      </p:sp>
    </p:spTree>
    <p:extLst>
      <p:ext uri="{BB962C8B-B14F-4D97-AF65-F5344CB8AC3E}">
        <p14:creationId xmlns:p14="http://schemas.microsoft.com/office/powerpoint/2010/main" val="79295107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fld id="{846CE7D5-CF57-46EF-B807-FDD0502418D4}" type="datetimeFigureOut">
              <a:rPr lang="en-US" smtClean="0">
                <a:solidFill>
                  <a:srgbClr val="000000"/>
                </a:solidFill>
              </a:rPr>
              <a:pPr>
                <a:defRPr/>
              </a:pPr>
              <a:t>8/21/23</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30EA680-D336-4FF7-8B7A-9848BB0A1C32}"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394757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736"/>
            <a:ext cx="8468591" cy="914400"/>
          </a:xfrm>
        </p:spPr>
        <p:txBody>
          <a:bodyPr/>
          <a:lstStyle/>
          <a:p>
            <a:r>
              <a:rPr lang="en-US" dirty="0"/>
              <a:t>Click to edit Master title style</a:t>
            </a:r>
          </a:p>
        </p:txBody>
      </p:sp>
      <p:sp>
        <p:nvSpPr>
          <p:cNvPr id="8" name="Slide Number Placeholder 2">
            <a:extLst>
              <a:ext uri="{FF2B5EF4-FFF2-40B4-BE49-F238E27FC236}">
                <a16:creationId xmlns:a16="http://schemas.microsoft.com/office/drawing/2014/main" id="{A4EA064A-41C5-40CA-A532-43C8EBB08392}"/>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a:extLst>
              <a:ext uri="{FF2B5EF4-FFF2-40B4-BE49-F238E27FC236}">
                <a16:creationId xmlns:a16="http://schemas.microsoft.com/office/drawing/2014/main" id="{B7F8D467-2DAA-4EB8-9401-0A35A842EB4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Watson IoT / © 2019 IBM Corporation</a:t>
            </a:r>
            <a:endParaRPr lang="en-US">
              <a:solidFill>
                <a:srgbClr val="000000"/>
              </a:solidFill>
            </a:endParaRPr>
          </a:p>
        </p:txBody>
      </p:sp>
    </p:spTree>
    <p:extLst>
      <p:ext uri="{BB962C8B-B14F-4D97-AF65-F5344CB8AC3E}">
        <p14:creationId xmlns:p14="http://schemas.microsoft.com/office/powerpoint/2010/main" val="1383985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5"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40"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pPr algn="l">
              <a:defRPr/>
            </a:pPr>
            <a:fld id="{583AEB23-5892-4F01-8E6C-FF8EB02121ED}" type="slidenum">
              <a:rPr lang="en-US" altLang="en-US" smtClean="0">
                <a:solidFill>
                  <a:srgbClr val="000000"/>
                </a:solidFill>
              </a:rPr>
              <a:pPr algn="l">
                <a:defRPr/>
              </a:pPr>
              <a:t>‹#›</a:t>
            </a:fld>
            <a:endParaRPr lang="en-US" altLang="en-US">
              <a:solidFill>
                <a:srgbClr val="000000"/>
              </a:solidFill>
            </a:endParaRPr>
          </a:p>
        </p:txBody>
      </p:sp>
      <p:sp>
        <p:nvSpPr>
          <p:cNvPr id="3" name="Footer Placeholder 2">
            <a:extLst>
              <a:ext uri="{FF2B5EF4-FFF2-40B4-BE49-F238E27FC236}">
                <a16:creationId xmlns:a16="http://schemas.microsoft.com/office/drawing/2014/main" id="{617D4B90-03C1-4D47-9B4B-E9369F28A6B1}"/>
              </a:ext>
            </a:extLst>
          </p:cNvPr>
          <p:cNvSpPr>
            <a:spLocks noGrp="1"/>
          </p:cNvSpPr>
          <p:nvPr>
            <p:ph type="ftr" sz="quarter" idx="14"/>
          </p:nvPr>
        </p:nvSpPr>
        <p:spPr>
          <a:xfrm>
            <a:off x="405518" y="4996164"/>
            <a:ext cx="2250219" cy="147336"/>
          </a:xfrm>
          <a:prstGeom prst="rect">
            <a:avLst/>
          </a:prstGeom>
        </p:spPr>
        <p:txBody>
          <a:bodyPr/>
          <a:lstStyle/>
          <a:p>
            <a:pPr>
              <a:defRPr/>
            </a:pPr>
            <a:r>
              <a:rPr lang="en-US">
                <a:solidFill>
                  <a:srgbClr val="000000"/>
                </a:solidFill>
              </a:rPr>
              <a:t>© 2019 IBM Corporation | IoT Exchange</a:t>
            </a:r>
            <a:endParaRPr lang="en-US" b="1">
              <a:solidFill>
                <a:srgbClr val="000000"/>
              </a:solidFill>
            </a:endParaRPr>
          </a:p>
        </p:txBody>
      </p:sp>
    </p:spTree>
    <p:extLst>
      <p:ext uri="{BB962C8B-B14F-4D97-AF65-F5344CB8AC3E}">
        <p14:creationId xmlns:p14="http://schemas.microsoft.com/office/powerpoint/2010/main" val="3943098384"/>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Condensed title &amp; text">
    <p:spTree>
      <p:nvGrpSpPr>
        <p:cNvPr id="1" name=""/>
        <p:cNvGrpSpPr/>
        <p:nvPr/>
      </p:nvGrpSpPr>
      <p:grpSpPr>
        <a:xfrm>
          <a:off x="0" y="0"/>
          <a:ext cx="0" cy="0"/>
          <a:chOff x="0" y="0"/>
          <a:chExt cx="0" cy="0"/>
        </a:xfrm>
      </p:grpSpPr>
      <p:sp>
        <p:nvSpPr>
          <p:cNvPr id="11" name="Title 1"/>
          <p:cNvSpPr>
            <a:spLocks noGrp="1"/>
          </p:cNvSpPr>
          <p:nvPr>
            <p:ph type="title"/>
          </p:nvPr>
        </p:nvSpPr>
        <p:spPr>
          <a:xfrm>
            <a:off x="457200" y="765"/>
            <a:ext cx="6477000" cy="459892"/>
          </a:xfrm>
          <a:prstGeom prst="rect">
            <a:avLst/>
          </a:prstGeom>
        </p:spPr>
        <p:txBody>
          <a:bodyPr/>
          <a:lstStyle>
            <a:lvl1pPr>
              <a:defRPr sz="2100"/>
            </a:lvl1pPr>
          </a:lstStyle>
          <a:p>
            <a:r>
              <a:rPr lang="en-US"/>
              <a:t>Click to edit Master title style</a:t>
            </a:r>
            <a:endParaRPr lang="en-US" dirty="0"/>
          </a:p>
        </p:txBody>
      </p:sp>
      <p:sp>
        <p:nvSpPr>
          <p:cNvPr id="3" name="Content Placeholder 2"/>
          <p:cNvSpPr>
            <a:spLocks noGrp="1"/>
          </p:cNvSpPr>
          <p:nvPr>
            <p:ph sz="quarter" idx="16"/>
          </p:nvPr>
        </p:nvSpPr>
        <p:spPr>
          <a:xfrm>
            <a:off x="457202" y="838224"/>
            <a:ext cx="8224839" cy="3783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7"/>
          </p:nvPr>
        </p:nvSpPr>
        <p:spPr>
          <a:xfrm>
            <a:off x="457200" y="4767267"/>
            <a:ext cx="2133600" cy="274637"/>
          </a:xfrm>
          <a:prstGeom prst="rect">
            <a:avLst/>
          </a:prstGeom>
        </p:spPr>
        <p:txBody>
          <a:bodyPr/>
          <a:lstStyle>
            <a:lvl1pPr>
              <a:defRPr/>
            </a:lvl1pPr>
          </a:lstStyle>
          <a:p>
            <a:pPr>
              <a:defRPr/>
            </a:pPr>
            <a:fld id="{1B9E8913-430A-4633-AC5C-4510F6B96ADF}" type="datetime1">
              <a:rPr lang="en-US"/>
              <a:pPr>
                <a:defRPr/>
              </a:pPr>
              <a:t>8/21/23</a:t>
            </a:fld>
            <a:endParaRPr lang="en-US"/>
          </a:p>
        </p:txBody>
      </p:sp>
      <p:sp>
        <p:nvSpPr>
          <p:cNvPr id="5" name="Slide Number Placeholder 5"/>
          <p:cNvSpPr>
            <a:spLocks noGrp="1"/>
          </p:cNvSpPr>
          <p:nvPr>
            <p:ph type="sldNum" sz="quarter" idx="18"/>
          </p:nvPr>
        </p:nvSpPr>
        <p:spPr>
          <a:xfrm>
            <a:off x="8226428" y="4625977"/>
            <a:ext cx="455613" cy="273050"/>
          </a:xfrm>
          <a:prstGeom prst="rect">
            <a:avLst/>
          </a:prstGeom>
        </p:spPr>
        <p:txBody>
          <a:bodyPr/>
          <a:lstStyle>
            <a:lvl1pPr>
              <a:defRPr/>
            </a:lvl1pPr>
          </a:lstStyle>
          <a:p>
            <a:pPr>
              <a:defRPr/>
            </a:pPr>
            <a:fld id="{2F52DD4A-E62C-4EAF-96F7-946702EBB509}" type="slidenum">
              <a:rPr lang="en-US"/>
              <a:pPr>
                <a:defRPr/>
              </a:pPr>
              <a:t>‹#›</a:t>
            </a:fld>
            <a:endParaRPr lang="en-US"/>
          </a:p>
        </p:txBody>
      </p:sp>
    </p:spTree>
    <p:extLst>
      <p:ext uri="{BB962C8B-B14F-4D97-AF65-F5344CB8AC3E}">
        <p14:creationId xmlns:p14="http://schemas.microsoft.com/office/powerpoint/2010/main" val="158621628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userDrawn="1">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5" y="1095310"/>
            <a:ext cx="8541385" cy="3241992"/>
          </a:xfrm>
        </p:spPr>
        <p:txBody>
          <a:bodyPr/>
          <a:lstStyle>
            <a:lvl1pPr>
              <a:defRPr sz="1350" baseline="0">
                <a:solidFill>
                  <a:schemeClr val="tx1"/>
                </a:solidFill>
              </a:defRPr>
            </a:lvl1pPr>
            <a:lvl2pPr>
              <a:defRPr sz="1350" baseline="0">
                <a:solidFill>
                  <a:schemeClr val="tx1"/>
                </a:solidFill>
              </a:defRPr>
            </a:lvl2pPr>
            <a:lvl3pPr>
              <a:defRPr sz="1350" baseline="0">
                <a:solidFill>
                  <a:schemeClr val="tx1"/>
                </a:solidFill>
              </a:defRPr>
            </a:lvl3pPr>
            <a:lvl4pPr>
              <a:defRPr sz="1350" baseline="0">
                <a:solidFill>
                  <a:schemeClr val="tx1"/>
                </a:solidFill>
              </a:defRPr>
            </a:lvl4pPr>
            <a:lvl5pPr>
              <a:defRPr sz="135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269570D9-6E3C-7942-8F22-FC1D6FD304D4}" type="datetime1">
              <a:rPr lang="en-US" smtClean="0">
                <a:solidFill>
                  <a:srgbClr val="5A5A5A"/>
                </a:solidFill>
              </a:rPr>
              <a:pPr/>
              <a:t>8/21/23</a:t>
            </a:fld>
            <a:endParaRPr lang="en-US">
              <a:solidFill>
                <a:srgbClr val="5A5A5A"/>
              </a:solidFill>
            </a:endParaRPr>
          </a:p>
        </p:txBody>
      </p:sp>
      <p:sp>
        <p:nvSpPr>
          <p:cNvPr id="6" name="Slide Number Placeholder 5"/>
          <p:cNvSpPr>
            <a:spLocks noGrp="1"/>
          </p:cNvSpPr>
          <p:nvPr>
            <p:ph type="sldNum" sz="quarter" idx="12"/>
          </p:nvPr>
        </p:nvSpPr>
        <p:spPr>
          <a:xfrm>
            <a:off x="230188" y="4854037"/>
            <a:ext cx="210312" cy="201168"/>
          </a:xfrm>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228605" y="173736"/>
            <a:ext cx="4474777" cy="914400"/>
          </a:xfrm>
        </p:spPr>
        <p:txBody>
          <a:bodyPr/>
          <a:lstStyle>
            <a:lvl1pPr>
              <a:defRPr b="1" i="0" baseline="0">
                <a:solidFill>
                  <a:srgbClr val="5596E6"/>
                </a:solidFill>
              </a:defRPr>
            </a:lvl1pPr>
          </a:lstStyle>
          <a:p>
            <a:r>
              <a:rPr lang="en-US" noProof="0" dirty="0"/>
              <a:t>Click to edit Master title style</a:t>
            </a:r>
          </a:p>
        </p:txBody>
      </p:sp>
    </p:spTree>
    <p:extLst>
      <p:ext uri="{BB962C8B-B14F-4D97-AF65-F5344CB8AC3E}">
        <p14:creationId xmlns:p14="http://schemas.microsoft.com/office/powerpoint/2010/main" val="295995644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7841BCEC-72B4-49CC-8901-FCD065E91DF9}"/>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560794726"/>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A47BD9D5-A222-4F98-AC13-206793D87456}"/>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8" name="Title 1">
            <a:extLst>
              <a:ext uri="{FF2B5EF4-FFF2-40B4-BE49-F238E27FC236}">
                <a16:creationId xmlns:a16="http://schemas.microsoft.com/office/drawing/2014/main" id="{95EE6A4C-1CCB-4D6F-AA7D-5E9AB602412B}"/>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9" name="TextBox 18">
            <a:extLst>
              <a:ext uri="{FF2B5EF4-FFF2-40B4-BE49-F238E27FC236}">
                <a16:creationId xmlns:a16="http://schemas.microsoft.com/office/drawing/2014/main" id="{3B8586DD-50F2-4E82-82C7-5305C7B077C4}"/>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636705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88162050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0" name="Content Placeholder 2">
            <a:extLst>
              <a:ext uri="{FF2B5EF4-FFF2-40B4-BE49-F238E27FC236}">
                <a16:creationId xmlns:a16="http://schemas.microsoft.com/office/drawing/2014/main" id="{4C879C18-F083-45A2-9A83-7B5CCEF6CF52}"/>
              </a:ext>
            </a:extLst>
          </p:cNvPr>
          <p:cNvSpPr>
            <a:spLocks noGrp="1"/>
          </p:cNvSpPr>
          <p:nvPr>
            <p:ph idx="1"/>
          </p:nvPr>
        </p:nvSpPr>
        <p:spPr>
          <a:xfrm>
            <a:off x="284286" y="1285875"/>
            <a:ext cx="8373939"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1671474"/>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46963509"/>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77150540"/>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730721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96692771"/>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93871400"/>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5"/>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266204810"/>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86819311"/>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0863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Slide Number Placeholder 6">
            <a:extLst>
              <a:ext uri="{FF2B5EF4-FFF2-40B4-BE49-F238E27FC236}">
                <a16:creationId xmlns:a16="http://schemas.microsoft.com/office/drawing/2014/main" id="{D1688E4D-85C6-8B4A-9AB5-42EE03F0C9D5}"/>
              </a:ext>
            </a:extLst>
          </p:cNvPr>
          <p:cNvSpPr>
            <a:spLocks noGrp="1"/>
          </p:cNvSpPr>
          <p:nvPr>
            <p:ph type="sldNum" sz="quarter" idx="4"/>
          </p:nvPr>
        </p:nvSpPr>
        <p:spPr>
          <a:xfrm>
            <a:off x="6858000" y="4920615"/>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1" name="Footer Placeholder 8">
            <a:extLst>
              <a:ext uri="{FF2B5EF4-FFF2-40B4-BE49-F238E27FC236}">
                <a16:creationId xmlns:a16="http://schemas.microsoft.com/office/drawing/2014/main" id="{F78E0B4A-8C3F-A148-90E8-B44A7D93C957}"/>
              </a:ext>
            </a:extLst>
          </p:cNvPr>
          <p:cNvSpPr>
            <a:spLocks noGrp="1"/>
          </p:cNvSpPr>
          <p:nvPr>
            <p:ph type="ftr" sz="quarter" idx="3"/>
          </p:nvPr>
        </p:nvSpPr>
        <p:spPr>
          <a:xfrm>
            <a:off x="228600" y="4920615"/>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43360434"/>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028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6" name="Slide Number Placeholder 6">
            <a:extLst>
              <a:ext uri="{FF2B5EF4-FFF2-40B4-BE49-F238E27FC236}">
                <a16:creationId xmlns:a16="http://schemas.microsoft.com/office/drawing/2014/main" id="{1B803D1D-A95E-7441-A886-585F3F35A5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7" name="Footer Placeholder 8">
            <a:extLst>
              <a:ext uri="{FF2B5EF4-FFF2-40B4-BE49-F238E27FC236}">
                <a16:creationId xmlns:a16="http://schemas.microsoft.com/office/drawing/2014/main" id="{3ED5F285-BB56-E340-80D2-49A0F39DC3A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97750588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D7120AB-D84B-8742-BBD3-3D09DF18A02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B3874BB1-3FF3-624C-8068-E22A367D5D6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62752393"/>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228725"/>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A07DF96A-8F02-824B-ACC3-51766CFFD3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B1404874-0762-F248-ADA2-220EFBC988B6}"/>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74293667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073B2DDF-9C90-5649-A9C5-49E291EDAFF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32CCD156-FBE1-A247-8641-8C44320616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37177039"/>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Slide Number Placeholder 6">
            <a:extLst>
              <a:ext uri="{FF2B5EF4-FFF2-40B4-BE49-F238E27FC236}">
                <a16:creationId xmlns:a16="http://schemas.microsoft.com/office/drawing/2014/main" id="{D170CB32-773F-714E-A2C3-CFCC3625C58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8" name="Footer Placeholder 8">
            <a:extLst>
              <a:ext uri="{FF2B5EF4-FFF2-40B4-BE49-F238E27FC236}">
                <a16:creationId xmlns:a16="http://schemas.microsoft.com/office/drawing/2014/main" id="{67ED407F-2768-164F-8CAF-B7B26B0E5A2E}"/>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583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232EA986-7CB5-294F-B8BA-201CF4913A4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6" name="Footer Placeholder 8">
            <a:extLst>
              <a:ext uri="{FF2B5EF4-FFF2-40B4-BE49-F238E27FC236}">
                <a16:creationId xmlns:a16="http://schemas.microsoft.com/office/drawing/2014/main" id="{D4682D34-C21E-8D43-A7B2-A7E9D5675C4C}"/>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739055822"/>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1AB1AC62-7718-8E4E-825A-53C629DC52CD}"/>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1" name="Footer Placeholder 8">
            <a:extLst>
              <a:ext uri="{FF2B5EF4-FFF2-40B4-BE49-F238E27FC236}">
                <a16:creationId xmlns:a16="http://schemas.microsoft.com/office/drawing/2014/main" id="{CDEE2D17-10C7-5047-AE45-C06A193CCD05}"/>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657911461"/>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rgbClr val="1729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Slide Number Placeholder 6">
            <a:extLst>
              <a:ext uri="{FF2B5EF4-FFF2-40B4-BE49-F238E27FC236}">
                <a16:creationId xmlns:a16="http://schemas.microsoft.com/office/drawing/2014/main" id="{6CE58BD6-8EEF-3446-8DDC-F93B10CBB3CF}"/>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8">
            <a:extLst>
              <a:ext uri="{FF2B5EF4-FFF2-40B4-BE49-F238E27FC236}">
                <a16:creationId xmlns:a16="http://schemas.microsoft.com/office/drawing/2014/main" id="{5593E1EA-9252-864E-A5A5-ED7F67AEE28F}"/>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bg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819613623"/>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28605CC-6B95-6C42-98A2-9F126328FD7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7A07223A-80F1-9242-9795-CAD5DADB34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6322726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Slide Number Placeholder 6">
            <a:extLst>
              <a:ext uri="{FF2B5EF4-FFF2-40B4-BE49-F238E27FC236}">
                <a16:creationId xmlns:a16="http://schemas.microsoft.com/office/drawing/2014/main" id="{106C09FB-AA5B-DC40-8966-C5E1CFBC8360}"/>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BBA76ED2-BE06-C548-8D63-AA1E8BC74688}"/>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63924684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056565112"/>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6">
            <a:extLst>
              <a:ext uri="{FF2B5EF4-FFF2-40B4-BE49-F238E27FC236}">
                <a16:creationId xmlns:a16="http://schemas.microsoft.com/office/drawing/2014/main" id="{070F8C12-CDE8-044C-ACDE-77E877FBA0AA}"/>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8">
            <a:extLst>
              <a:ext uri="{FF2B5EF4-FFF2-40B4-BE49-F238E27FC236}">
                <a16:creationId xmlns:a16="http://schemas.microsoft.com/office/drawing/2014/main" id="{BE52DD2F-C8AB-0D45-B1FA-FAD864ACA0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83400786"/>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9F58BC27-E820-9A45-8FE0-79AFD4AA93C8}"/>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3C22F973-CD46-594E-8A54-847306345D3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191183260"/>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
        <p:nvSpPr>
          <p:cNvPr id="7" name="Slide Number Placeholder 6">
            <a:extLst>
              <a:ext uri="{FF2B5EF4-FFF2-40B4-BE49-F238E27FC236}">
                <a16:creationId xmlns:a16="http://schemas.microsoft.com/office/drawing/2014/main" id="{516F8823-BC4E-B749-BDD5-3907B61FEA2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89D7145D-08B1-E143-9E0E-E660C134D6F1}"/>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76061495"/>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4"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39"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BBB391D1-C215-4947-8B90-ABE484D6363B}"/>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EB2D2414-D64D-E846-8A6E-845F6F6B7B62}"/>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400323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0582528"/>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371476"/>
            <a:ext cx="4114800" cy="714375"/>
          </a:xfrm>
        </p:spPr>
        <p:txBody>
          <a:bodyPr lIns="91440" tIns="91440" rIns="91440" bIns="91440">
            <a:noAutofit/>
          </a:bodyPr>
          <a:lstStyle>
            <a:lvl1pPr>
              <a:defRPr>
                <a:latin typeface="IBM Plex Sans" panose="020B050305020300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85876"/>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EE9281E-7E7E-5B4F-97D5-3792F99937C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0EAA38B9-5ED4-B64C-AEDF-3A565DBCCFFD}"/>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229158472"/>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173736"/>
            <a:ext cx="4474777" cy="914400"/>
          </a:xfrm>
        </p:spPr>
        <p:txBody>
          <a:bodyPr/>
          <a:lstStyle/>
          <a:p>
            <a:r>
              <a:rPr lang="en-US" noProof="0"/>
              <a:t>Click to edit Master title style</a:t>
            </a:r>
          </a:p>
        </p:txBody>
      </p:sp>
      <p:sp>
        <p:nvSpPr>
          <p:cNvPr id="8" name="Slide Number Placeholder 6">
            <a:extLst>
              <a:ext uri="{FF2B5EF4-FFF2-40B4-BE49-F238E27FC236}">
                <a16:creationId xmlns:a16="http://schemas.microsoft.com/office/drawing/2014/main" id="{183A4A7F-45FF-3940-8E8F-20FAA33CE5A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24BE2A97-E159-8A4F-BAE0-C457B3C0AE19}"/>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13858385"/>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2_Cover Slide">
    <p:bg>
      <p:bgPr>
        <a:gradFill>
          <a:gsLst>
            <a:gs pos="0">
              <a:srgbClr val="3757FF"/>
            </a:gs>
            <a:gs pos="100000">
              <a:srgbClr val="0062FF"/>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1773238"/>
            <a:ext cx="7117423" cy="1226817"/>
          </a:xfrm>
        </p:spPr>
        <p:txBody>
          <a:bodyPr/>
          <a:lstStyle>
            <a:lvl1pPr>
              <a:lnSpc>
                <a:spcPct val="90000"/>
              </a:lnSpc>
              <a:defRPr sz="2800" b="0">
                <a:solidFill>
                  <a:schemeClr val="bg2"/>
                </a:solidFill>
              </a:defRPr>
            </a:lvl1pPr>
          </a:lstStyle>
          <a:p>
            <a:r>
              <a:rPr lang="en-US" dirty="0"/>
              <a:t>Click to edit Master title style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161089" y="3240565"/>
            <a:ext cx="1837949" cy="1713369"/>
          </a:xfrm>
          <a:prstGeom prst="rect">
            <a:avLst/>
          </a:prstGeom>
        </p:spPr>
      </p:pic>
      <p:sp>
        <p:nvSpPr>
          <p:cNvPr id="7" name="Content Placeholder 6">
            <a:extLst>
              <a:ext uri="{FF2B5EF4-FFF2-40B4-BE49-F238E27FC236}">
                <a16:creationId xmlns:a16="http://schemas.microsoft.com/office/drawing/2014/main" id="{633BE6EF-D224-9941-979B-C407ABE774F5}"/>
              </a:ext>
            </a:extLst>
          </p:cNvPr>
          <p:cNvSpPr>
            <a:spLocks noGrp="1"/>
          </p:cNvSpPr>
          <p:nvPr>
            <p:ph sz="quarter" idx="12"/>
          </p:nvPr>
        </p:nvSpPr>
        <p:spPr>
          <a:xfrm>
            <a:off x="228600" y="3370263"/>
            <a:ext cx="4897438" cy="379413"/>
          </a:xfrm>
        </p:spPr>
        <p:txBody>
          <a:bodyPr/>
          <a:lstStyle>
            <a:lvl1pPr>
              <a:defRPr sz="2000"/>
            </a:lvl1pPr>
          </a:lstStyle>
          <a:p>
            <a:pPr lvl="0"/>
            <a:r>
              <a:rPr lang="en-US" dirty="0"/>
              <a:t>Edit Master text styles</a:t>
            </a:r>
          </a:p>
        </p:txBody>
      </p:sp>
      <p:sp>
        <p:nvSpPr>
          <p:cNvPr id="6" name="Slide Number Placeholder 6">
            <a:extLst>
              <a:ext uri="{FF2B5EF4-FFF2-40B4-BE49-F238E27FC236}">
                <a16:creationId xmlns:a16="http://schemas.microsoft.com/office/drawing/2014/main" id="{18DC204C-8C57-E743-B446-532DD4345B89}"/>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5A5FA160-FE75-C94B-84CA-33EE55C4B5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74544819"/>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2"/>
            <a:ext cx="9144000" cy="844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49434055"/>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cSld name="2_3-1_Title and Content">
    <p:spTree>
      <p:nvGrpSpPr>
        <p:cNvPr id="1" name=""/>
        <p:cNvGrpSpPr/>
        <p:nvPr/>
      </p:nvGrpSpPr>
      <p:grpSpPr>
        <a:xfrm>
          <a:off x="0" y="0"/>
          <a:ext cx="0" cy="0"/>
          <a:chOff x="0" y="0"/>
          <a:chExt cx="0" cy="0"/>
        </a:xfrm>
      </p:grpSpPr>
      <p:sp>
        <p:nvSpPr>
          <p:cNvPr id="6" name="Rectangle 5"/>
          <p:cNvSpPr/>
          <p:nvPr/>
        </p:nvSpPr>
        <p:spPr>
          <a:xfrm flipV="1">
            <a:off x="0" y="0"/>
            <a:ext cx="91440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7" name="Title 1"/>
          <p:cNvSpPr>
            <a:spLocks noGrp="1"/>
          </p:cNvSpPr>
          <p:nvPr>
            <p:ph type="title"/>
          </p:nvPr>
        </p:nvSpPr>
        <p:spPr>
          <a:xfrm>
            <a:off x="285750" y="44577"/>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D543084A-27BC-AE4C-AE9B-15BAA7C45C5D}"/>
              </a:ext>
            </a:extLst>
          </p:cNvPr>
          <p:cNvSpPr txBox="1"/>
          <p:nvPr userDrawn="1"/>
        </p:nvSpPr>
        <p:spPr>
          <a:xfrm>
            <a:off x="1714500" y="5025259"/>
            <a:ext cx="0" cy="0"/>
          </a:xfrm>
          <a:prstGeom prst="rect">
            <a:avLst/>
          </a:prstGeom>
        </p:spPr>
        <p:txBody>
          <a:bodyPr wrap="none" lIns="68580" tIns="34290" rIns="68580" bIns="34290" rtlCol="0">
            <a:noAutofit/>
          </a:bodyPr>
          <a:lstStyle/>
          <a:p>
            <a:pPr>
              <a:lnSpc>
                <a:spcPct val="105000"/>
              </a:lnSpc>
              <a:spcBef>
                <a:spcPts val="750"/>
              </a:spcBef>
            </a:pPr>
            <a:endParaRPr lang="en-US" sz="15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0504253"/>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28971656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169722372"/>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630699089"/>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181363406"/>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9709930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25537899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79917893"/>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63158316"/>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07841578"/>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38323020"/>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82979276"/>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40576243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53405"/>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021378726"/>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4501252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219449297"/>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76199210"/>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938674643"/>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2223355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242560373"/>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3718894"/>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6944985"/>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2698671"/>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8351692"/>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864429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0827125"/>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543454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8648260"/>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53111791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170139271"/>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45130386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091632284"/>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819244915"/>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942176"/>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840843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0769943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114606244"/>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717137938"/>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2019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21860005"/>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335121366"/>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34412267"/>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042777906"/>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21693474"/>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5014841"/>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0978069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652257949"/>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103102791"/>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32774650"/>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48125190"/>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14159709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741487557"/>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27236483"/>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290101093"/>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49908925"/>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01112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54837436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840303153"/>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87806950"/>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877363313"/>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867665862"/>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95353682"/>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534437131"/>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91005742"/>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89044"/>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6047640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57043762"/>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1872783"/>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971848"/>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98078021"/>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03382161"/>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39325532"/>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435149"/>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614153673"/>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91721360"/>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751858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9673340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9305978"/>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22231169"/>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Tree>
    <p:extLst>
      <p:ext uri="{BB962C8B-B14F-4D97-AF65-F5344CB8AC3E}">
        <p14:creationId xmlns:p14="http://schemas.microsoft.com/office/powerpoint/2010/main" val="2354226729"/>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0177513"/>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0635774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3"/>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Tree>
    <p:extLst>
      <p:ext uri="{BB962C8B-B14F-4D97-AF65-F5344CB8AC3E}">
        <p14:creationId xmlns:p14="http://schemas.microsoft.com/office/powerpoint/2010/main" val="2382892162"/>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042444554"/>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566831505"/>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1"/>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5" y="924520"/>
            <a:ext cx="8468277" cy="3753446"/>
          </a:xfrm>
        </p:spPr>
        <p:txBody>
          <a:bodyPr/>
          <a:lstStyle>
            <a:lvl1pPr marL="0" indent="0">
              <a:buNone/>
              <a:defRPr baseline="0"/>
            </a:lvl1pPr>
            <a:lvl2pPr marL="238025" indent="0">
              <a:buNone/>
              <a:defRPr/>
            </a:lvl2pPr>
            <a:lvl3pPr marL="476048" indent="0">
              <a:buNone/>
              <a:defRPr/>
            </a:lvl3pPr>
            <a:lvl4pPr marL="714071" indent="0">
              <a:buNone/>
              <a:defRPr/>
            </a:lvl4pPr>
            <a:lvl5pPr marL="952095" indent="0">
              <a:buNone/>
              <a:defRPr/>
            </a:lvl5pPr>
          </a:lstStyle>
          <a:p>
            <a:pPr lvl="0"/>
            <a:endParaRPr lang="en-US" dirty="0"/>
          </a:p>
        </p:txBody>
      </p:sp>
    </p:spTree>
    <p:extLst>
      <p:ext uri="{BB962C8B-B14F-4D97-AF65-F5344CB8AC3E}">
        <p14:creationId xmlns:p14="http://schemas.microsoft.com/office/powerpoint/2010/main" val="266660799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6" y="4875471"/>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3910395663"/>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
            <a:ext cx="9144000" cy="1457325"/>
          </a:xfrm>
          <a:prstGeom prst="rect">
            <a:avLst/>
          </a:prstGeom>
          <a:solidFill>
            <a:schemeClr val="tx1"/>
          </a:solidFill>
        </p:spPr>
        <p:txBody>
          <a:bodyPr wrap="square" lIns="0" tIns="0" rIns="0" bIns="0" rtlCol="0" anchor="ctr">
            <a:noAutofit/>
          </a:bodyPr>
          <a:lstStyle/>
          <a:p>
            <a:pPr algn="ctr" defTabSz="685560"/>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4247345822"/>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253658764"/>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655931341"/>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78">
              <a:defRPr/>
            </a:pPr>
            <a:fld id="{D0BE6F14-FF48-0F4F-A8AA-2E3F25371E4A}" type="slidenum">
              <a:rPr lang="en-US" sz="1349" smtClean="0">
                <a:solidFill>
                  <a:srgbClr val="172934"/>
                </a:solidFill>
              </a:rPr>
              <a:pPr defTabSz="685578">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78">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6210536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78">
              <a:defRPr/>
            </a:pPr>
            <a:fld id="{D0BE6F14-FF48-0F4F-A8AA-2E3F25371E4A}" type="slidenum">
              <a:rPr lang="en-US" sz="1349" smtClean="0">
                <a:solidFill>
                  <a:srgbClr val="EEECE1"/>
                </a:solidFill>
              </a:rPr>
              <a:pPr defTabSz="685578">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78">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1104723937"/>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883630801"/>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2454848282"/>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786424"/>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5957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706128"/>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3727023"/>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530542"/>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331417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969090"/>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8666803"/>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634887"/>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0348416"/>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0263164"/>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07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44304"/>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5714219"/>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92144"/>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8457874"/>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6357428"/>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755814"/>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7765034"/>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7223782"/>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213685317"/>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73989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231005"/>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5171008"/>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4473099"/>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914811"/>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2166020"/>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731332"/>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98721"/>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3872513"/>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539179183"/>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50812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5289404"/>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065595"/>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6590780"/>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1860901"/>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0980966"/>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161607"/>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237104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490870"/>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8671753"/>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19817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739709"/>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9253733"/>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92396"/>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4429901"/>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5809132"/>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0226532"/>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8852314"/>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2407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9377171"/>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3356122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0700171"/>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329506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6451563"/>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2859"/>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944964"/>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2346610"/>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9760966"/>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62777"/>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3490825"/>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5544592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p:cNvSpPr>
            <a:spLocks noGrp="1"/>
          </p:cNvSpPr>
          <p:nvPr>
            <p:ph type="ftr" sz="quarter" idx="10"/>
          </p:nvPr>
        </p:nvSpPr>
        <p:spPr/>
        <p:txBody>
          <a:bodyPr/>
          <a:lstStyle>
            <a:lvl1pPr>
              <a:defRPr/>
            </a:lvl1pPr>
          </a:lstStyle>
          <a:p>
            <a:pPr fontAlgn="base">
              <a:spcBef>
                <a:spcPct val="0"/>
              </a:spcBef>
              <a:spcAft>
                <a:spcPct val="0"/>
              </a:spcAft>
              <a:defRPr/>
            </a:pPr>
            <a:r>
              <a:rPr lang="en-AU">
                <a:solidFill>
                  <a:srgbClr val="000000"/>
                </a:solidFill>
                <a:ea typeface="+mn-ea"/>
                <a:cs typeface="Arial" panose="020B0604020202020204" pitchFamily="34" charset="0"/>
              </a:rPr>
              <a:t>© 2022 IBM Corporation | IBM Confidential</a:t>
            </a:r>
          </a:p>
        </p:txBody>
      </p:sp>
      <p:sp>
        <p:nvSpPr>
          <p:cNvPr id="5" name="Slide Number Placeholder 4"/>
          <p:cNvSpPr>
            <a:spLocks noGrp="1"/>
          </p:cNvSpPr>
          <p:nvPr>
            <p:ph type="sldNum" sz="quarter" idx="11"/>
          </p:nvPr>
        </p:nvSpPr>
        <p:spPr/>
        <p:txBody>
          <a:bodyPr/>
          <a:lstStyle>
            <a:lvl1pPr>
              <a:defRPr/>
            </a:lvl1pPr>
          </a:lstStyle>
          <a:p>
            <a:pPr algn="l" fontAlgn="base">
              <a:spcBef>
                <a:spcPct val="0"/>
              </a:spcBef>
              <a:spcAft>
                <a:spcPct val="0"/>
              </a:spcAft>
              <a:defRPr/>
            </a:pPr>
            <a:fld id="{0C426F34-4EC7-4C3E-BCC5-CCD747DD43EB}" type="slidenum">
              <a:rPr lang="en-AU" smtClean="0">
                <a:solidFill>
                  <a:srgbClr val="000000"/>
                </a:solidFill>
                <a:ea typeface="+mn-ea"/>
                <a:cs typeface="Arial" panose="020B0604020202020204" pitchFamily="34" charset="0"/>
              </a:rPr>
              <a:pPr algn="l" fontAlgn="base">
                <a:spcBef>
                  <a:spcPct val="0"/>
                </a:spcBef>
                <a:spcAft>
                  <a:spcPct val="0"/>
                </a:spcAft>
                <a:defRPr/>
              </a:pPr>
              <a:t>‹#›</a:t>
            </a:fld>
            <a:endParaRPr lang="en-AU">
              <a:solidFill>
                <a:srgbClr val="000000"/>
              </a:solidFill>
              <a:ea typeface="+mn-ea"/>
              <a:cs typeface="Arial" panose="020B0604020202020204" pitchFamily="34" charset="0"/>
            </a:endParaRPr>
          </a:p>
        </p:txBody>
      </p:sp>
      <p:sp>
        <p:nvSpPr>
          <p:cNvPr id="6" name="Date Placeholder 5"/>
          <p:cNvSpPr>
            <a:spLocks noGrp="1"/>
          </p:cNvSpPr>
          <p:nvPr>
            <p:ph type="dt" sz="half" idx="12"/>
          </p:nvPr>
        </p:nvSpPr>
        <p:spPr/>
        <p:txBody>
          <a:bodyPr/>
          <a:lstStyle/>
          <a:p>
            <a:pPr fontAlgn="base">
              <a:spcBef>
                <a:spcPct val="0"/>
              </a:spcBef>
              <a:spcAft>
                <a:spcPct val="0"/>
              </a:spcAft>
              <a:defRPr/>
            </a:pPr>
            <a:r>
              <a:rPr lang="en-US" sz="600">
                <a:solidFill>
                  <a:srgbClr val="000000"/>
                </a:solidFill>
                <a:cs typeface="Arial" panose="020B0604020202020204" pitchFamily="34" charset="0"/>
              </a:rPr>
              <a:t>Template - 2022 Edition, Version 2.04</a:t>
            </a:r>
            <a:endParaRPr lang="en-AU" sz="600">
              <a:solidFill>
                <a:srgbClr val="000000"/>
              </a:solidFill>
              <a:cs typeface="Arial" panose="020B0604020202020204" pitchFamily="34" charset="0"/>
            </a:endParaRPr>
          </a:p>
        </p:txBody>
      </p:sp>
    </p:spTree>
    <p:extLst>
      <p:ext uri="{BB962C8B-B14F-4D97-AF65-F5344CB8AC3E}">
        <p14:creationId xmlns:p14="http://schemas.microsoft.com/office/powerpoint/2010/main" val="348644321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55130722"/>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731616408"/>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14530206"/>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535169"/>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7615050"/>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Tree>
    <p:extLst>
      <p:ext uri="{BB962C8B-B14F-4D97-AF65-F5344CB8AC3E}">
        <p14:creationId xmlns:p14="http://schemas.microsoft.com/office/powerpoint/2010/main" val="2283253621"/>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18443446"/>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639862793"/>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4"/>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Tree>
    <p:extLst>
      <p:ext uri="{BB962C8B-B14F-4D97-AF65-F5344CB8AC3E}">
        <p14:creationId xmlns:p14="http://schemas.microsoft.com/office/powerpoint/2010/main" val="2425998860"/>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521527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38525530"/>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64690512"/>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2"/>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6" y="924520"/>
            <a:ext cx="8468277" cy="3753446"/>
          </a:xfrm>
        </p:spPr>
        <p:txBody>
          <a:bodyPr/>
          <a:lstStyle>
            <a:lvl1pPr marL="0" indent="0">
              <a:buNone/>
              <a:defRPr baseline="0"/>
            </a:lvl1pPr>
            <a:lvl2pPr marL="238031" indent="0">
              <a:buNone/>
              <a:defRPr/>
            </a:lvl2pPr>
            <a:lvl3pPr marL="476060" indent="0">
              <a:buNone/>
              <a:defRPr/>
            </a:lvl3pPr>
            <a:lvl4pPr marL="714089" indent="0">
              <a:buNone/>
              <a:defRPr/>
            </a:lvl4pPr>
            <a:lvl5pPr marL="952119" indent="0">
              <a:buNone/>
              <a:defRPr/>
            </a:lvl5pPr>
          </a:lstStyle>
          <a:p>
            <a:pPr lvl="0"/>
            <a:endParaRPr lang="en-US" dirty="0"/>
          </a:p>
        </p:txBody>
      </p:sp>
    </p:spTree>
    <p:extLst>
      <p:ext uri="{BB962C8B-B14F-4D97-AF65-F5344CB8AC3E}">
        <p14:creationId xmlns:p14="http://schemas.microsoft.com/office/powerpoint/2010/main" val="1526203209"/>
      </p:ext>
    </p:extLst>
  </p:cSld>
  <p:clrMapOvr>
    <a:masterClrMapping/>
  </p:clrMapOvr>
  <p:transition spd="med"/>
</p:sldLayout>
</file>

<file path=ppt/slideLayouts/slideLayout78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7" y="4875472"/>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1304208450"/>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457325"/>
          </a:xfrm>
          <a:prstGeom prst="rect">
            <a:avLst/>
          </a:prstGeom>
          <a:solidFill>
            <a:schemeClr val="tx1"/>
          </a:solidFill>
        </p:spPr>
        <p:txBody>
          <a:bodyPr wrap="square" lIns="0" tIns="0" rIns="0" bIns="0" rtlCol="0" anchor="ctr">
            <a:noAutofit/>
          </a:bodyPr>
          <a:lstStyle/>
          <a:p>
            <a:pPr algn="ctr" defTabSz="685577"/>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2257914944"/>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816298084"/>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978533010"/>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95">
              <a:defRPr/>
            </a:pPr>
            <a:fld id="{D0BE6F14-FF48-0F4F-A8AA-2E3F25371E4A}" type="slidenum">
              <a:rPr lang="en-US" sz="1349" smtClean="0">
                <a:solidFill>
                  <a:srgbClr val="172934"/>
                </a:solidFill>
              </a:rPr>
              <a:pPr defTabSz="685595">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95">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29858933"/>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95">
              <a:defRPr/>
            </a:pPr>
            <a:fld id="{D0BE6F14-FF48-0F4F-A8AA-2E3F25371E4A}" type="slidenum">
              <a:rPr lang="en-US" sz="1349" smtClean="0">
                <a:solidFill>
                  <a:srgbClr val="EEECE1"/>
                </a:solidFill>
              </a:rPr>
              <a:pPr defTabSz="685595">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95">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3171349574"/>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3174587840"/>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7" name="Title 3"/>
          <p:cNvSpPr>
            <a:spLocks noGrp="1"/>
          </p:cNvSpPr>
          <p:nvPr>
            <p:ph type="title"/>
          </p:nvPr>
        </p:nvSpPr>
        <p:spPr>
          <a:xfrm>
            <a:off x="228599" y="1536969"/>
            <a:ext cx="4114801" cy="3146155"/>
          </a:xfrm>
        </p:spPr>
        <p:txBody>
          <a:bodyPr/>
          <a:lstStyle>
            <a:lvl1pPr>
              <a:lnSpc>
                <a:spcPct val="90000"/>
              </a:lnSpc>
              <a:defRPr sz="2400" b="0">
                <a:solidFill>
                  <a:schemeClr val="bg2"/>
                </a:solidFill>
              </a:defRPr>
            </a:lvl1pPr>
          </a:lstStyle>
          <a:p>
            <a:endParaRPr lang="en-US" dirty="0"/>
          </a:p>
        </p:txBody>
      </p:sp>
      <p:pic>
        <p:nvPicPr>
          <p:cNvPr id="16" name="Picture 15">
            <a:extLst>
              <a:ext uri="{FF2B5EF4-FFF2-40B4-BE49-F238E27FC236}">
                <a16:creationId xmlns:a16="http://schemas.microsoft.com/office/drawing/2014/main" id="{90982CF9-C397-2A4A-ABDF-9ADA07656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8328" y="226189"/>
            <a:ext cx="703732" cy="526846"/>
          </a:xfrm>
          <a:prstGeom prst="rect">
            <a:avLst/>
          </a:prstGeom>
        </p:spPr>
      </p:pic>
    </p:spTree>
    <p:extLst>
      <p:ext uri="{BB962C8B-B14F-4D97-AF65-F5344CB8AC3E}">
        <p14:creationId xmlns:p14="http://schemas.microsoft.com/office/powerpoint/2010/main" val="2738764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pPr fontAlgn="base">
              <a:spcBef>
                <a:spcPct val="0"/>
              </a:spcBef>
              <a:spcAft>
                <a:spcPct val="0"/>
              </a:spcAft>
              <a:defRPr/>
            </a:pPr>
            <a:r>
              <a:rPr lang="en-AU">
                <a:solidFill>
                  <a:srgbClr val="000000"/>
                </a:solidFill>
                <a:ea typeface="+mn-ea"/>
                <a:cs typeface="Arial" panose="020B0604020202020204" pitchFamily="34" charset="0"/>
              </a:rPr>
              <a:t>© 2022 IBM Corporation | IBM Confidential</a:t>
            </a:r>
          </a:p>
        </p:txBody>
      </p:sp>
      <p:sp>
        <p:nvSpPr>
          <p:cNvPr id="4" name="Slide Number Placeholder 3"/>
          <p:cNvSpPr>
            <a:spLocks noGrp="1"/>
          </p:cNvSpPr>
          <p:nvPr>
            <p:ph type="sldNum" sz="quarter" idx="11"/>
          </p:nvPr>
        </p:nvSpPr>
        <p:spPr/>
        <p:txBody>
          <a:bodyPr/>
          <a:lstStyle>
            <a:lvl1pPr>
              <a:defRPr/>
            </a:lvl1pPr>
          </a:lstStyle>
          <a:p>
            <a:pPr algn="l" fontAlgn="base">
              <a:spcBef>
                <a:spcPct val="0"/>
              </a:spcBef>
              <a:spcAft>
                <a:spcPct val="0"/>
              </a:spcAft>
              <a:defRPr/>
            </a:pPr>
            <a:fld id="{F0FFBA74-A297-476A-9576-5FA25982D35F}" type="slidenum">
              <a:rPr lang="en-AU" smtClean="0">
                <a:solidFill>
                  <a:srgbClr val="000000"/>
                </a:solidFill>
                <a:ea typeface="+mn-ea"/>
                <a:cs typeface="Arial" panose="020B0604020202020204" pitchFamily="34" charset="0"/>
              </a:rPr>
              <a:pPr algn="l" fontAlgn="base">
                <a:spcBef>
                  <a:spcPct val="0"/>
                </a:spcBef>
                <a:spcAft>
                  <a:spcPct val="0"/>
                </a:spcAft>
                <a:defRPr/>
              </a:pPr>
              <a:t>‹#›</a:t>
            </a:fld>
            <a:endParaRPr lang="en-AU">
              <a:solidFill>
                <a:srgbClr val="000000"/>
              </a:solidFill>
              <a:ea typeface="+mn-ea"/>
              <a:cs typeface="Arial" panose="020B0604020202020204" pitchFamily="34" charset="0"/>
            </a:endParaRPr>
          </a:p>
        </p:txBody>
      </p:sp>
      <p:sp>
        <p:nvSpPr>
          <p:cNvPr id="5" name="Date Placeholder 4"/>
          <p:cNvSpPr>
            <a:spLocks noGrp="1"/>
          </p:cNvSpPr>
          <p:nvPr>
            <p:ph type="dt" sz="half" idx="12"/>
          </p:nvPr>
        </p:nvSpPr>
        <p:spPr/>
        <p:txBody>
          <a:bodyPr/>
          <a:lstStyle/>
          <a:p>
            <a:pPr fontAlgn="base">
              <a:spcBef>
                <a:spcPct val="0"/>
              </a:spcBef>
              <a:spcAft>
                <a:spcPct val="0"/>
              </a:spcAft>
              <a:defRPr/>
            </a:pPr>
            <a:r>
              <a:rPr lang="en-US" sz="600">
                <a:solidFill>
                  <a:srgbClr val="000000"/>
                </a:solidFill>
                <a:cs typeface="Arial" panose="020B0604020202020204" pitchFamily="34" charset="0"/>
              </a:rPr>
              <a:t>Template - 2022 Edition, Version 2.04</a:t>
            </a:r>
            <a:endParaRPr lang="en-AU" sz="600">
              <a:solidFill>
                <a:srgbClr val="000000"/>
              </a:solidFill>
              <a:cs typeface="Arial" panose="020B0604020202020204" pitchFamily="34" charset="0"/>
            </a:endParaRPr>
          </a:p>
        </p:txBody>
      </p:sp>
    </p:spTree>
    <p:extLst>
      <p:ext uri="{BB962C8B-B14F-4D97-AF65-F5344CB8AC3E}">
        <p14:creationId xmlns:p14="http://schemas.microsoft.com/office/powerpoint/2010/main" val="4016203685"/>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66C7-A5CC-084D-B2E9-29735D8ACDB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334265-D576-D948-84DF-CDA2B8501917}"/>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629F6CEC-21A1-F54D-B29B-945C31FCF16C}"/>
              </a:ext>
            </a:extLst>
          </p:cNvPr>
          <p:cNvSpPr>
            <a:spLocks noGrp="1"/>
          </p:cNvSpPr>
          <p:nvPr>
            <p:ph type="ftr" sz="quarter" idx="11"/>
          </p:nvPr>
        </p:nvSpPr>
        <p:spPr/>
        <p:txBody>
          <a:bodyPr/>
          <a:lstStyle/>
          <a:p>
            <a:r>
              <a:rPr lang="en-US"/>
              <a:t>IBM IoT Exchange / © 2020 IBM Corporation</a:t>
            </a:r>
            <a:endParaRPr lang="en-US" dirty="0"/>
          </a:p>
        </p:txBody>
      </p:sp>
    </p:spTree>
    <p:extLst>
      <p:ext uri="{BB962C8B-B14F-4D97-AF65-F5344CB8AC3E}">
        <p14:creationId xmlns:p14="http://schemas.microsoft.com/office/powerpoint/2010/main" val="895009402"/>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860213413"/>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76189354"/>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B0E302-4109-B04B-8887-8F82B9ADCC79}"/>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9DC8FAAC-F664-E743-B356-C5F655CBEBCD}"/>
              </a:ext>
            </a:extLst>
          </p:cNvPr>
          <p:cNvSpPr>
            <a:spLocks noGrp="1"/>
          </p:cNvSpPr>
          <p:nvPr>
            <p:ph type="ftr" sz="quarter" idx="11"/>
          </p:nvPr>
        </p:nvSpPr>
        <p:spPr/>
        <p:txBody>
          <a:bodyPr/>
          <a:lstStyle/>
          <a:p>
            <a:r>
              <a:rPr lang="en-US"/>
              <a:t>IBM IoT Exchange / © 2020 IBM Corporation</a:t>
            </a:r>
            <a:endParaRPr lang="en-US" dirty="0"/>
          </a:p>
        </p:txBody>
      </p:sp>
      <p:sp>
        <p:nvSpPr>
          <p:cNvPr id="5" name="Title 1">
            <a:extLst>
              <a:ext uri="{FF2B5EF4-FFF2-40B4-BE49-F238E27FC236}">
                <a16:creationId xmlns:a16="http://schemas.microsoft.com/office/drawing/2014/main" id="{FF2AFC08-1A5B-B24F-B8B5-EB4E8C354C4C}"/>
              </a:ext>
            </a:extLst>
          </p:cNvPr>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FA32B1A6-0D35-1C46-ACE7-7922F6E8EAC2}"/>
              </a:ext>
            </a:extLst>
          </p:cNvPr>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3273C36E-F286-264F-A936-C45B80C9B6C8}"/>
              </a:ext>
            </a:extLst>
          </p:cNvPr>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1793FB2-1407-B548-811E-7828E761E16B}"/>
              </a:ext>
            </a:extLst>
          </p:cNvPr>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a:extLst>
              <a:ext uri="{FF2B5EF4-FFF2-40B4-BE49-F238E27FC236}">
                <a16:creationId xmlns:a16="http://schemas.microsoft.com/office/drawing/2014/main" id="{DDDADE16-4020-A14E-8D94-C109012B31CC}"/>
              </a:ext>
            </a:extLst>
          </p:cNvPr>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2192"/>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393165523"/>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573972490"/>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227662630"/>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03138973"/>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31884153"/>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08215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50000"/>
                    <a:lumOff val="50000"/>
                  </a:schemeClr>
                </a:solidFill>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3FEC6BA-84A8-4747-B5DC-4D1D5EAEDB75}"/>
              </a:ext>
            </a:extLst>
          </p:cNvPr>
          <p:cNvSpPr>
            <a:spLocks noGrp="1"/>
          </p:cNvSpPr>
          <p:nvPr>
            <p:ph type="sldNum" sz="quarter" idx="10"/>
          </p:nvPr>
        </p:nvSpPr>
        <p:spPr/>
        <p:txBody>
          <a:bodyPr/>
          <a:lstStyle>
            <a:lvl1pPr>
              <a:defRPr/>
            </a:lvl1pPr>
          </a:lstStyle>
          <a:p>
            <a:pPr>
              <a:defRPr/>
            </a:pPr>
            <a:fld id="{B403FFEA-3A67-43B6-9F07-1F59A79774E4}" type="slidenum">
              <a:rPr lang="en-US"/>
              <a:pPr>
                <a:defRPr/>
              </a:pPr>
              <a:t>‹#›</a:t>
            </a:fld>
            <a:endParaRPr lang="en-US" dirty="0"/>
          </a:p>
        </p:txBody>
      </p:sp>
      <p:sp>
        <p:nvSpPr>
          <p:cNvPr id="4" name="Footer Placeholder 8">
            <a:extLst>
              <a:ext uri="{FF2B5EF4-FFF2-40B4-BE49-F238E27FC236}">
                <a16:creationId xmlns:a16="http://schemas.microsoft.com/office/drawing/2014/main" id="{A3ED4535-83A4-4959-879C-7BCEB78D8EDF}"/>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64781027"/>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9" name="Title 1">
            <a:extLst>
              <a:ext uri="{FF2B5EF4-FFF2-40B4-BE49-F238E27FC236}">
                <a16:creationId xmlns:a16="http://schemas.microsoft.com/office/drawing/2014/main" id="{31EEE558-171E-CF46-87D4-845AB2F3ECFA}"/>
              </a:ext>
            </a:extLst>
          </p:cNvPr>
          <p:cNvSpPr txBox="1">
            <a:spLocks/>
          </p:cNvSpPr>
          <p:nvPr userDrawn="1"/>
        </p:nvSpPr>
        <p:spPr>
          <a:xfrm>
            <a:off x="228600" y="201168"/>
            <a:ext cx="4114800" cy="95935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840486127"/>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002294146"/>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85899983"/>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11" name="Title 1">
            <a:extLst>
              <a:ext uri="{FF2B5EF4-FFF2-40B4-BE49-F238E27FC236}">
                <a16:creationId xmlns:a16="http://schemas.microsoft.com/office/drawing/2014/main" id="{4309B08F-5483-BD4B-97C5-10851B9FFA19}"/>
              </a:ext>
            </a:extLst>
          </p:cNvPr>
          <p:cNvSpPr>
            <a:spLocks noGrp="1"/>
          </p:cNvSpPr>
          <p:nvPr>
            <p:ph type="title"/>
          </p:nvPr>
        </p:nvSpPr>
        <p:spPr>
          <a:xfrm>
            <a:off x="228600" y="210133"/>
            <a:ext cx="4114800" cy="959358"/>
          </a:xfrm>
        </p:spPr>
        <p:txBody>
          <a:bodyPr/>
          <a:lstStyle/>
          <a:p>
            <a:r>
              <a:rPr lang="en-US"/>
              <a:t>Click to edit Master title style</a:t>
            </a:r>
            <a:endParaRPr lang="en-US" dirty="0"/>
          </a:p>
        </p:txBody>
      </p:sp>
    </p:spTree>
    <p:extLst>
      <p:ext uri="{BB962C8B-B14F-4D97-AF65-F5344CB8AC3E}">
        <p14:creationId xmlns:p14="http://schemas.microsoft.com/office/powerpoint/2010/main" val="2698856347"/>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64218125"/>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19287575"/>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976735684"/>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40735259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935345467"/>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351235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023034021"/>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700161290"/>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60799164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149016156"/>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pic>
        <p:nvPicPr>
          <p:cNvPr id="9" name="Picture 8">
            <a:extLst>
              <a:ext uri="{FF2B5EF4-FFF2-40B4-BE49-F238E27FC236}">
                <a16:creationId xmlns:a16="http://schemas.microsoft.com/office/drawing/2014/main" id="{CF1EF16E-B8F6-4143-B677-3CFCAA1B1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546850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image" Target="../media/image14.png"/><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tags" Target="../tags/tag1.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slideLayout" Target="../slideLayouts/slideLayout338.xml"/><Relationship Id="rId39" Type="http://schemas.openxmlformats.org/officeDocument/2006/relationships/slideLayout" Target="../slideLayouts/slideLayout351.xml"/><Relationship Id="rId21" Type="http://schemas.openxmlformats.org/officeDocument/2006/relationships/slideLayout" Target="../slideLayouts/slideLayout333.xml"/><Relationship Id="rId34" Type="http://schemas.openxmlformats.org/officeDocument/2006/relationships/slideLayout" Target="../slideLayouts/slideLayout346.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33" Type="http://schemas.openxmlformats.org/officeDocument/2006/relationships/slideLayout" Target="../slideLayouts/slideLayout345.xml"/><Relationship Id="rId38" Type="http://schemas.openxmlformats.org/officeDocument/2006/relationships/slideLayout" Target="../slideLayouts/slideLayout350.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29" Type="http://schemas.openxmlformats.org/officeDocument/2006/relationships/slideLayout" Target="../slideLayouts/slideLayout341.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32" Type="http://schemas.openxmlformats.org/officeDocument/2006/relationships/slideLayout" Target="../slideLayouts/slideLayout344.xml"/><Relationship Id="rId37" Type="http://schemas.openxmlformats.org/officeDocument/2006/relationships/slideLayout" Target="../slideLayouts/slideLayout349.xml"/><Relationship Id="rId40" Type="http://schemas.openxmlformats.org/officeDocument/2006/relationships/theme" Target="../theme/theme11.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36" Type="http://schemas.openxmlformats.org/officeDocument/2006/relationships/slideLayout" Target="../slideLayouts/slideLayout348.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31" Type="http://schemas.openxmlformats.org/officeDocument/2006/relationships/slideLayout" Target="../slideLayouts/slideLayout343.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 Id="rId27" Type="http://schemas.openxmlformats.org/officeDocument/2006/relationships/slideLayout" Target="../slideLayouts/slideLayout339.xml"/><Relationship Id="rId30" Type="http://schemas.openxmlformats.org/officeDocument/2006/relationships/slideLayout" Target="../slideLayouts/slideLayout342.xml"/><Relationship Id="rId35" Type="http://schemas.openxmlformats.org/officeDocument/2006/relationships/slideLayout" Target="../slideLayouts/slideLayout347.xml"/><Relationship Id="rId8" Type="http://schemas.openxmlformats.org/officeDocument/2006/relationships/slideLayout" Target="../slideLayouts/slideLayout320.xml"/><Relationship Id="rId3" Type="http://schemas.openxmlformats.org/officeDocument/2006/relationships/slideLayout" Target="../slideLayouts/slideLayout31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theme" Target="../theme/theme1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8" Type="http://schemas.openxmlformats.org/officeDocument/2006/relationships/slideLayout" Target="../slideLayouts/slideLayout359.xml"/><Relationship Id="rId3" Type="http://schemas.openxmlformats.org/officeDocument/2006/relationships/slideLayout" Target="../slideLayouts/slideLayout35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9" Type="http://schemas.openxmlformats.org/officeDocument/2006/relationships/theme" Target="../theme/theme13.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38" Type="http://schemas.openxmlformats.org/officeDocument/2006/relationships/slideLayout" Target="../slideLayouts/slideLayout425.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37" Type="http://schemas.openxmlformats.org/officeDocument/2006/relationships/slideLayout" Target="../slideLayouts/slideLayout424.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slideLayout" Target="../slideLayouts/slideLayout423.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8" Type="http://schemas.openxmlformats.org/officeDocument/2006/relationships/slideLayout" Target="../slideLayouts/slideLayout395.xml"/><Relationship Id="rId3" Type="http://schemas.openxmlformats.org/officeDocument/2006/relationships/slideLayout" Target="../slideLayouts/slideLayout39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26" Type="http://schemas.openxmlformats.org/officeDocument/2006/relationships/slideLayout" Target="../slideLayouts/slideLayout451.xml"/><Relationship Id="rId39" Type="http://schemas.openxmlformats.org/officeDocument/2006/relationships/theme" Target="../theme/theme14.xml"/><Relationship Id="rId21" Type="http://schemas.openxmlformats.org/officeDocument/2006/relationships/slideLayout" Target="../slideLayouts/slideLayout446.xml"/><Relationship Id="rId34" Type="http://schemas.openxmlformats.org/officeDocument/2006/relationships/slideLayout" Target="../slideLayouts/slideLayout459.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slideLayout" Target="../slideLayouts/slideLayout450.xml"/><Relationship Id="rId33" Type="http://schemas.openxmlformats.org/officeDocument/2006/relationships/slideLayout" Target="../slideLayouts/slideLayout458.xml"/><Relationship Id="rId38" Type="http://schemas.openxmlformats.org/officeDocument/2006/relationships/slideLayout" Target="../slideLayouts/slideLayout463.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29" Type="http://schemas.openxmlformats.org/officeDocument/2006/relationships/slideLayout" Target="../slideLayouts/slideLayout454.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slideLayout" Target="../slideLayouts/slideLayout449.xml"/><Relationship Id="rId32" Type="http://schemas.openxmlformats.org/officeDocument/2006/relationships/slideLayout" Target="../slideLayouts/slideLayout457.xml"/><Relationship Id="rId37" Type="http://schemas.openxmlformats.org/officeDocument/2006/relationships/slideLayout" Target="../slideLayouts/slideLayout462.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36" Type="http://schemas.openxmlformats.org/officeDocument/2006/relationships/slideLayout" Target="../slideLayouts/slideLayout461.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31" Type="http://schemas.openxmlformats.org/officeDocument/2006/relationships/slideLayout" Target="../slideLayouts/slideLayout456.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30" Type="http://schemas.openxmlformats.org/officeDocument/2006/relationships/slideLayout" Target="../slideLayouts/slideLayout455.xml"/><Relationship Id="rId35" Type="http://schemas.openxmlformats.org/officeDocument/2006/relationships/slideLayout" Target="../slideLayouts/slideLayout460.xml"/><Relationship Id="rId8" Type="http://schemas.openxmlformats.org/officeDocument/2006/relationships/slideLayout" Target="../slideLayouts/slideLayout433.xml"/><Relationship Id="rId3" Type="http://schemas.openxmlformats.org/officeDocument/2006/relationships/slideLayout" Target="../slideLayouts/slideLayout428.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6.xml"/><Relationship Id="rId18" Type="http://schemas.openxmlformats.org/officeDocument/2006/relationships/slideLayout" Target="../slideLayouts/slideLayout481.xml"/><Relationship Id="rId26" Type="http://schemas.openxmlformats.org/officeDocument/2006/relationships/slideLayout" Target="../slideLayouts/slideLayout489.xml"/><Relationship Id="rId21" Type="http://schemas.openxmlformats.org/officeDocument/2006/relationships/slideLayout" Target="../slideLayouts/slideLayout484.xml"/><Relationship Id="rId34" Type="http://schemas.openxmlformats.org/officeDocument/2006/relationships/slideLayout" Target="../slideLayouts/slideLayout497.xml"/><Relationship Id="rId7" Type="http://schemas.openxmlformats.org/officeDocument/2006/relationships/slideLayout" Target="../slideLayouts/slideLayout470.xml"/><Relationship Id="rId12" Type="http://schemas.openxmlformats.org/officeDocument/2006/relationships/slideLayout" Target="../slideLayouts/slideLayout475.xml"/><Relationship Id="rId17" Type="http://schemas.openxmlformats.org/officeDocument/2006/relationships/slideLayout" Target="../slideLayouts/slideLayout480.xml"/><Relationship Id="rId25" Type="http://schemas.openxmlformats.org/officeDocument/2006/relationships/slideLayout" Target="../slideLayouts/slideLayout488.xml"/><Relationship Id="rId33" Type="http://schemas.openxmlformats.org/officeDocument/2006/relationships/slideLayout" Target="../slideLayouts/slideLayout496.xml"/><Relationship Id="rId2" Type="http://schemas.openxmlformats.org/officeDocument/2006/relationships/slideLayout" Target="../slideLayouts/slideLayout465.xml"/><Relationship Id="rId16" Type="http://schemas.openxmlformats.org/officeDocument/2006/relationships/slideLayout" Target="../slideLayouts/slideLayout479.xml"/><Relationship Id="rId20" Type="http://schemas.openxmlformats.org/officeDocument/2006/relationships/slideLayout" Target="../slideLayouts/slideLayout483.xml"/><Relationship Id="rId29" Type="http://schemas.openxmlformats.org/officeDocument/2006/relationships/slideLayout" Target="../slideLayouts/slideLayout492.xml"/><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24" Type="http://schemas.openxmlformats.org/officeDocument/2006/relationships/slideLayout" Target="../slideLayouts/slideLayout487.xml"/><Relationship Id="rId32" Type="http://schemas.openxmlformats.org/officeDocument/2006/relationships/slideLayout" Target="../slideLayouts/slideLayout495.xml"/><Relationship Id="rId37" Type="http://schemas.openxmlformats.org/officeDocument/2006/relationships/theme" Target="../theme/theme15.xml"/><Relationship Id="rId5" Type="http://schemas.openxmlformats.org/officeDocument/2006/relationships/slideLayout" Target="../slideLayouts/slideLayout468.xml"/><Relationship Id="rId15" Type="http://schemas.openxmlformats.org/officeDocument/2006/relationships/slideLayout" Target="../slideLayouts/slideLayout478.xml"/><Relationship Id="rId23" Type="http://schemas.openxmlformats.org/officeDocument/2006/relationships/slideLayout" Target="../slideLayouts/slideLayout486.xml"/><Relationship Id="rId28" Type="http://schemas.openxmlformats.org/officeDocument/2006/relationships/slideLayout" Target="../slideLayouts/slideLayout491.xml"/><Relationship Id="rId36" Type="http://schemas.openxmlformats.org/officeDocument/2006/relationships/slideLayout" Target="../slideLayouts/slideLayout499.xml"/><Relationship Id="rId10" Type="http://schemas.openxmlformats.org/officeDocument/2006/relationships/slideLayout" Target="../slideLayouts/slideLayout473.xml"/><Relationship Id="rId19" Type="http://schemas.openxmlformats.org/officeDocument/2006/relationships/slideLayout" Target="../slideLayouts/slideLayout482.xml"/><Relationship Id="rId31" Type="http://schemas.openxmlformats.org/officeDocument/2006/relationships/slideLayout" Target="../slideLayouts/slideLayout494.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slideLayout" Target="../slideLayouts/slideLayout477.xml"/><Relationship Id="rId22" Type="http://schemas.openxmlformats.org/officeDocument/2006/relationships/slideLayout" Target="../slideLayouts/slideLayout485.xml"/><Relationship Id="rId27" Type="http://schemas.openxmlformats.org/officeDocument/2006/relationships/slideLayout" Target="../slideLayouts/slideLayout490.xml"/><Relationship Id="rId30" Type="http://schemas.openxmlformats.org/officeDocument/2006/relationships/slideLayout" Target="../slideLayouts/slideLayout493.xml"/><Relationship Id="rId35" Type="http://schemas.openxmlformats.org/officeDocument/2006/relationships/slideLayout" Target="../slideLayouts/slideLayout498.xml"/><Relationship Id="rId8" Type="http://schemas.openxmlformats.org/officeDocument/2006/relationships/slideLayout" Target="../slideLayouts/slideLayout471.xml"/><Relationship Id="rId3" Type="http://schemas.openxmlformats.org/officeDocument/2006/relationships/slideLayout" Target="../slideLayouts/slideLayout46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2.xml"/><Relationship Id="rId18" Type="http://schemas.openxmlformats.org/officeDocument/2006/relationships/slideLayout" Target="../slideLayouts/slideLayout517.xml"/><Relationship Id="rId26" Type="http://schemas.openxmlformats.org/officeDocument/2006/relationships/slideLayout" Target="../slideLayouts/slideLayout525.xml"/><Relationship Id="rId39" Type="http://schemas.openxmlformats.org/officeDocument/2006/relationships/slideLayout" Target="../slideLayouts/slideLayout538.xml"/><Relationship Id="rId21" Type="http://schemas.openxmlformats.org/officeDocument/2006/relationships/slideLayout" Target="../slideLayouts/slideLayout520.xml"/><Relationship Id="rId34" Type="http://schemas.openxmlformats.org/officeDocument/2006/relationships/slideLayout" Target="../slideLayouts/slideLayout533.xml"/><Relationship Id="rId42" Type="http://schemas.openxmlformats.org/officeDocument/2006/relationships/theme" Target="../theme/theme16.xml"/><Relationship Id="rId7" Type="http://schemas.openxmlformats.org/officeDocument/2006/relationships/slideLayout" Target="../slideLayouts/slideLayout506.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20" Type="http://schemas.openxmlformats.org/officeDocument/2006/relationships/slideLayout" Target="../slideLayouts/slideLayout519.xml"/><Relationship Id="rId29" Type="http://schemas.openxmlformats.org/officeDocument/2006/relationships/slideLayout" Target="../slideLayouts/slideLayout528.xml"/><Relationship Id="rId41" Type="http://schemas.openxmlformats.org/officeDocument/2006/relationships/slideLayout" Target="../slideLayouts/slideLayout540.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24" Type="http://schemas.openxmlformats.org/officeDocument/2006/relationships/slideLayout" Target="../slideLayouts/slideLayout523.xml"/><Relationship Id="rId32" Type="http://schemas.openxmlformats.org/officeDocument/2006/relationships/slideLayout" Target="../slideLayouts/slideLayout531.xml"/><Relationship Id="rId37" Type="http://schemas.openxmlformats.org/officeDocument/2006/relationships/slideLayout" Target="../slideLayouts/slideLayout536.xml"/><Relationship Id="rId40" Type="http://schemas.openxmlformats.org/officeDocument/2006/relationships/slideLayout" Target="../slideLayouts/slideLayout539.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23" Type="http://schemas.openxmlformats.org/officeDocument/2006/relationships/slideLayout" Target="../slideLayouts/slideLayout522.xml"/><Relationship Id="rId28" Type="http://schemas.openxmlformats.org/officeDocument/2006/relationships/slideLayout" Target="../slideLayouts/slideLayout527.xml"/><Relationship Id="rId36" Type="http://schemas.openxmlformats.org/officeDocument/2006/relationships/slideLayout" Target="../slideLayouts/slideLayout535.xml"/><Relationship Id="rId10" Type="http://schemas.openxmlformats.org/officeDocument/2006/relationships/slideLayout" Target="../slideLayouts/slideLayout509.xml"/><Relationship Id="rId19" Type="http://schemas.openxmlformats.org/officeDocument/2006/relationships/slideLayout" Target="../slideLayouts/slideLayout518.xml"/><Relationship Id="rId31" Type="http://schemas.openxmlformats.org/officeDocument/2006/relationships/slideLayout" Target="../slideLayouts/slideLayout530.xml"/><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 Id="rId22" Type="http://schemas.openxmlformats.org/officeDocument/2006/relationships/slideLayout" Target="../slideLayouts/slideLayout521.xml"/><Relationship Id="rId27" Type="http://schemas.openxmlformats.org/officeDocument/2006/relationships/slideLayout" Target="../slideLayouts/slideLayout526.xml"/><Relationship Id="rId30" Type="http://schemas.openxmlformats.org/officeDocument/2006/relationships/slideLayout" Target="../slideLayouts/slideLayout529.xml"/><Relationship Id="rId35" Type="http://schemas.openxmlformats.org/officeDocument/2006/relationships/slideLayout" Target="../slideLayouts/slideLayout534.xml"/><Relationship Id="rId8" Type="http://schemas.openxmlformats.org/officeDocument/2006/relationships/slideLayout" Target="../slideLayouts/slideLayout507.xml"/><Relationship Id="rId3" Type="http://schemas.openxmlformats.org/officeDocument/2006/relationships/slideLayout" Target="../slideLayouts/slideLayout502.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5" Type="http://schemas.openxmlformats.org/officeDocument/2006/relationships/slideLayout" Target="../slideLayouts/slideLayout524.xml"/><Relationship Id="rId33" Type="http://schemas.openxmlformats.org/officeDocument/2006/relationships/slideLayout" Target="../slideLayouts/slideLayout532.xml"/><Relationship Id="rId38" Type="http://schemas.openxmlformats.org/officeDocument/2006/relationships/slideLayout" Target="../slideLayouts/slideLayout537.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26" Type="http://schemas.openxmlformats.org/officeDocument/2006/relationships/slideLayout" Target="../slideLayouts/slideLayout566.xml"/><Relationship Id="rId39" Type="http://schemas.openxmlformats.org/officeDocument/2006/relationships/slideLayout" Target="../slideLayouts/slideLayout579.xml"/><Relationship Id="rId21" Type="http://schemas.openxmlformats.org/officeDocument/2006/relationships/slideLayout" Target="../slideLayouts/slideLayout561.xml"/><Relationship Id="rId34" Type="http://schemas.openxmlformats.org/officeDocument/2006/relationships/slideLayout" Target="../slideLayouts/slideLayout574.xml"/><Relationship Id="rId42" Type="http://schemas.openxmlformats.org/officeDocument/2006/relationships/slideLayout" Target="../slideLayouts/slideLayout582.xml"/><Relationship Id="rId7" Type="http://schemas.openxmlformats.org/officeDocument/2006/relationships/slideLayout" Target="../slideLayouts/slideLayout547.xml"/><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29" Type="http://schemas.openxmlformats.org/officeDocument/2006/relationships/slideLayout" Target="../slideLayouts/slideLayout569.xml"/><Relationship Id="rId41" Type="http://schemas.openxmlformats.org/officeDocument/2006/relationships/slideLayout" Target="../slideLayouts/slideLayout581.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slideLayout" Target="../slideLayouts/slideLayout564.xml"/><Relationship Id="rId32" Type="http://schemas.openxmlformats.org/officeDocument/2006/relationships/slideLayout" Target="../slideLayouts/slideLayout572.xml"/><Relationship Id="rId37" Type="http://schemas.openxmlformats.org/officeDocument/2006/relationships/slideLayout" Target="../slideLayouts/slideLayout577.xml"/><Relationship Id="rId40" Type="http://schemas.openxmlformats.org/officeDocument/2006/relationships/slideLayout" Target="../slideLayouts/slideLayout580.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28" Type="http://schemas.openxmlformats.org/officeDocument/2006/relationships/slideLayout" Target="../slideLayouts/slideLayout568.xml"/><Relationship Id="rId36" Type="http://schemas.openxmlformats.org/officeDocument/2006/relationships/slideLayout" Target="../slideLayouts/slideLayout576.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31" Type="http://schemas.openxmlformats.org/officeDocument/2006/relationships/slideLayout" Target="../slideLayouts/slideLayout571.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 Id="rId27" Type="http://schemas.openxmlformats.org/officeDocument/2006/relationships/slideLayout" Target="../slideLayouts/slideLayout567.xml"/><Relationship Id="rId30" Type="http://schemas.openxmlformats.org/officeDocument/2006/relationships/slideLayout" Target="../slideLayouts/slideLayout570.xml"/><Relationship Id="rId35" Type="http://schemas.openxmlformats.org/officeDocument/2006/relationships/slideLayout" Target="../slideLayouts/slideLayout575.xml"/><Relationship Id="rId43" Type="http://schemas.openxmlformats.org/officeDocument/2006/relationships/theme" Target="../theme/theme17.xml"/><Relationship Id="rId8" Type="http://schemas.openxmlformats.org/officeDocument/2006/relationships/slideLayout" Target="../slideLayouts/slideLayout548.xml"/><Relationship Id="rId3" Type="http://schemas.openxmlformats.org/officeDocument/2006/relationships/slideLayout" Target="../slideLayouts/slideLayout543.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slideLayout" Target="../slideLayouts/slideLayout565.xml"/><Relationship Id="rId33" Type="http://schemas.openxmlformats.org/officeDocument/2006/relationships/slideLayout" Target="../slideLayouts/slideLayout573.xml"/><Relationship Id="rId38" Type="http://schemas.openxmlformats.org/officeDocument/2006/relationships/slideLayout" Target="../slideLayouts/slideLayout57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90.xml"/><Relationship Id="rId13" Type="http://schemas.openxmlformats.org/officeDocument/2006/relationships/image" Target="../media/image12.png"/><Relationship Id="rId3" Type="http://schemas.openxmlformats.org/officeDocument/2006/relationships/slideLayout" Target="../slideLayouts/slideLayout585.xml"/><Relationship Id="rId7" Type="http://schemas.openxmlformats.org/officeDocument/2006/relationships/slideLayout" Target="../slideLayouts/slideLayout589.xml"/><Relationship Id="rId12" Type="http://schemas.openxmlformats.org/officeDocument/2006/relationships/theme" Target="../theme/theme18.xml"/><Relationship Id="rId2" Type="http://schemas.openxmlformats.org/officeDocument/2006/relationships/slideLayout" Target="../slideLayouts/slideLayout584.xml"/><Relationship Id="rId1" Type="http://schemas.openxmlformats.org/officeDocument/2006/relationships/slideLayout" Target="../slideLayouts/slideLayout583.xml"/><Relationship Id="rId6" Type="http://schemas.openxmlformats.org/officeDocument/2006/relationships/slideLayout" Target="../slideLayouts/slideLayout588.xml"/><Relationship Id="rId11" Type="http://schemas.openxmlformats.org/officeDocument/2006/relationships/slideLayout" Target="../slideLayouts/slideLayout593.xml"/><Relationship Id="rId5" Type="http://schemas.openxmlformats.org/officeDocument/2006/relationships/slideLayout" Target="../slideLayouts/slideLayout587.xml"/><Relationship Id="rId10" Type="http://schemas.openxmlformats.org/officeDocument/2006/relationships/slideLayout" Target="../slideLayouts/slideLayout592.xml"/><Relationship Id="rId4" Type="http://schemas.openxmlformats.org/officeDocument/2006/relationships/slideLayout" Target="../slideLayouts/slideLayout586.xml"/><Relationship Id="rId9" Type="http://schemas.openxmlformats.org/officeDocument/2006/relationships/slideLayout" Target="../slideLayouts/slideLayout59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01.xml"/><Relationship Id="rId13" Type="http://schemas.openxmlformats.org/officeDocument/2006/relationships/slideLayout" Target="../slideLayouts/slideLayout606.xml"/><Relationship Id="rId18" Type="http://schemas.openxmlformats.org/officeDocument/2006/relationships/slideLayout" Target="../slideLayouts/slideLayout611.xml"/><Relationship Id="rId3" Type="http://schemas.openxmlformats.org/officeDocument/2006/relationships/slideLayout" Target="../slideLayouts/slideLayout596.xml"/><Relationship Id="rId21" Type="http://schemas.openxmlformats.org/officeDocument/2006/relationships/slideLayout" Target="../slideLayouts/slideLayout614.xml"/><Relationship Id="rId7" Type="http://schemas.openxmlformats.org/officeDocument/2006/relationships/slideLayout" Target="../slideLayouts/slideLayout600.xml"/><Relationship Id="rId12" Type="http://schemas.openxmlformats.org/officeDocument/2006/relationships/slideLayout" Target="../slideLayouts/slideLayout605.xml"/><Relationship Id="rId17" Type="http://schemas.openxmlformats.org/officeDocument/2006/relationships/slideLayout" Target="../slideLayouts/slideLayout610.xml"/><Relationship Id="rId2" Type="http://schemas.openxmlformats.org/officeDocument/2006/relationships/slideLayout" Target="../slideLayouts/slideLayout595.xml"/><Relationship Id="rId16" Type="http://schemas.openxmlformats.org/officeDocument/2006/relationships/slideLayout" Target="../slideLayouts/slideLayout609.xml"/><Relationship Id="rId20" Type="http://schemas.openxmlformats.org/officeDocument/2006/relationships/slideLayout" Target="../slideLayouts/slideLayout613.xml"/><Relationship Id="rId1" Type="http://schemas.openxmlformats.org/officeDocument/2006/relationships/slideLayout" Target="../slideLayouts/slideLayout594.xml"/><Relationship Id="rId6" Type="http://schemas.openxmlformats.org/officeDocument/2006/relationships/slideLayout" Target="../slideLayouts/slideLayout599.xml"/><Relationship Id="rId11" Type="http://schemas.openxmlformats.org/officeDocument/2006/relationships/slideLayout" Target="../slideLayouts/slideLayout604.xml"/><Relationship Id="rId5" Type="http://schemas.openxmlformats.org/officeDocument/2006/relationships/slideLayout" Target="../slideLayouts/slideLayout598.xml"/><Relationship Id="rId15" Type="http://schemas.openxmlformats.org/officeDocument/2006/relationships/slideLayout" Target="../slideLayouts/slideLayout608.xml"/><Relationship Id="rId10" Type="http://schemas.openxmlformats.org/officeDocument/2006/relationships/slideLayout" Target="../slideLayouts/slideLayout603.xml"/><Relationship Id="rId19" Type="http://schemas.openxmlformats.org/officeDocument/2006/relationships/slideLayout" Target="../slideLayouts/slideLayout612.xml"/><Relationship Id="rId4" Type="http://schemas.openxmlformats.org/officeDocument/2006/relationships/slideLayout" Target="../slideLayouts/slideLayout597.xml"/><Relationship Id="rId9" Type="http://schemas.openxmlformats.org/officeDocument/2006/relationships/slideLayout" Target="../slideLayouts/slideLayout602.xml"/><Relationship Id="rId14" Type="http://schemas.openxmlformats.org/officeDocument/2006/relationships/slideLayout" Target="../slideLayouts/slideLayout607.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27.xml"/><Relationship Id="rId18" Type="http://schemas.openxmlformats.org/officeDocument/2006/relationships/slideLayout" Target="../slideLayouts/slideLayout632.xml"/><Relationship Id="rId26" Type="http://schemas.openxmlformats.org/officeDocument/2006/relationships/slideLayout" Target="../slideLayouts/slideLayout640.xml"/><Relationship Id="rId21" Type="http://schemas.openxmlformats.org/officeDocument/2006/relationships/slideLayout" Target="../slideLayouts/slideLayout635.xml"/><Relationship Id="rId34" Type="http://schemas.openxmlformats.org/officeDocument/2006/relationships/slideLayout" Target="../slideLayouts/slideLayout648.xml"/><Relationship Id="rId7" Type="http://schemas.openxmlformats.org/officeDocument/2006/relationships/slideLayout" Target="../slideLayouts/slideLayout621.xml"/><Relationship Id="rId12" Type="http://schemas.openxmlformats.org/officeDocument/2006/relationships/slideLayout" Target="../slideLayouts/slideLayout626.xml"/><Relationship Id="rId17" Type="http://schemas.openxmlformats.org/officeDocument/2006/relationships/slideLayout" Target="../slideLayouts/slideLayout631.xml"/><Relationship Id="rId25" Type="http://schemas.openxmlformats.org/officeDocument/2006/relationships/slideLayout" Target="../slideLayouts/slideLayout639.xml"/><Relationship Id="rId33" Type="http://schemas.openxmlformats.org/officeDocument/2006/relationships/slideLayout" Target="../slideLayouts/slideLayout647.xml"/><Relationship Id="rId2" Type="http://schemas.openxmlformats.org/officeDocument/2006/relationships/slideLayout" Target="../slideLayouts/slideLayout616.xml"/><Relationship Id="rId16" Type="http://schemas.openxmlformats.org/officeDocument/2006/relationships/slideLayout" Target="../slideLayouts/slideLayout630.xml"/><Relationship Id="rId20" Type="http://schemas.openxmlformats.org/officeDocument/2006/relationships/slideLayout" Target="../slideLayouts/slideLayout634.xml"/><Relationship Id="rId29" Type="http://schemas.openxmlformats.org/officeDocument/2006/relationships/slideLayout" Target="../slideLayouts/slideLayout643.xml"/><Relationship Id="rId1" Type="http://schemas.openxmlformats.org/officeDocument/2006/relationships/slideLayout" Target="../slideLayouts/slideLayout615.xml"/><Relationship Id="rId6" Type="http://schemas.openxmlformats.org/officeDocument/2006/relationships/slideLayout" Target="../slideLayouts/slideLayout620.xml"/><Relationship Id="rId11" Type="http://schemas.openxmlformats.org/officeDocument/2006/relationships/slideLayout" Target="../slideLayouts/slideLayout625.xml"/><Relationship Id="rId24" Type="http://schemas.openxmlformats.org/officeDocument/2006/relationships/slideLayout" Target="../slideLayouts/slideLayout638.xml"/><Relationship Id="rId32" Type="http://schemas.openxmlformats.org/officeDocument/2006/relationships/slideLayout" Target="../slideLayouts/slideLayout646.xml"/><Relationship Id="rId37" Type="http://schemas.openxmlformats.org/officeDocument/2006/relationships/theme" Target="../theme/theme20.xml"/><Relationship Id="rId5" Type="http://schemas.openxmlformats.org/officeDocument/2006/relationships/slideLayout" Target="../slideLayouts/slideLayout619.xml"/><Relationship Id="rId15" Type="http://schemas.openxmlformats.org/officeDocument/2006/relationships/slideLayout" Target="../slideLayouts/slideLayout629.xml"/><Relationship Id="rId23" Type="http://schemas.openxmlformats.org/officeDocument/2006/relationships/slideLayout" Target="../slideLayouts/slideLayout637.xml"/><Relationship Id="rId28" Type="http://schemas.openxmlformats.org/officeDocument/2006/relationships/slideLayout" Target="../slideLayouts/slideLayout642.xml"/><Relationship Id="rId36" Type="http://schemas.openxmlformats.org/officeDocument/2006/relationships/slideLayout" Target="../slideLayouts/slideLayout650.xml"/><Relationship Id="rId10" Type="http://schemas.openxmlformats.org/officeDocument/2006/relationships/slideLayout" Target="../slideLayouts/slideLayout624.xml"/><Relationship Id="rId19" Type="http://schemas.openxmlformats.org/officeDocument/2006/relationships/slideLayout" Target="../slideLayouts/slideLayout633.xml"/><Relationship Id="rId31" Type="http://schemas.openxmlformats.org/officeDocument/2006/relationships/slideLayout" Target="../slideLayouts/slideLayout645.xml"/><Relationship Id="rId4" Type="http://schemas.openxmlformats.org/officeDocument/2006/relationships/slideLayout" Target="../slideLayouts/slideLayout618.xml"/><Relationship Id="rId9" Type="http://schemas.openxmlformats.org/officeDocument/2006/relationships/slideLayout" Target="../slideLayouts/slideLayout623.xml"/><Relationship Id="rId14" Type="http://schemas.openxmlformats.org/officeDocument/2006/relationships/slideLayout" Target="../slideLayouts/slideLayout628.xml"/><Relationship Id="rId22" Type="http://schemas.openxmlformats.org/officeDocument/2006/relationships/slideLayout" Target="../slideLayouts/slideLayout636.xml"/><Relationship Id="rId27" Type="http://schemas.openxmlformats.org/officeDocument/2006/relationships/slideLayout" Target="../slideLayouts/slideLayout641.xml"/><Relationship Id="rId30" Type="http://schemas.openxmlformats.org/officeDocument/2006/relationships/slideLayout" Target="../slideLayouts/slideLayout644.xml"/><Relationship Id="rId35" Type="http://schemas.openxmlformats.org/officeDocument/2006/relationships/slideLayout" Target="../slideLayouts/slideLayout649.xml"/><Relationship Id="rId8" Type="http://schemas.openxmlformats.org/officeDocument/2006/relationships/slideLayout" Target="../slideLayouts/slideLayout622.xml"/><Relationship Id="rId3" Type="http://schemas.openxmlformats.org/officeDocument/2006/relationships/slideLayout" Target="../slideLayouts/slideLayout617.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63.xml"/><Relationship Id="rId18" Type="http://schemas.openxmlformats.org/officeDocument/2006/relationships/slideLayout" Target="../slideLayouts/slideLayout668.xml"/><Relationship Id="rId26" Type="http://schemas.openxmlformats.org/officeDocument/2006/relationships/slideLayout" Target="../slideLayouts/slideLayout676.xml"/><Relationship Id="rId39" Type="http://schemas.openxmlformats.org/officeDocument/2006/relationships/theme" Target="../theme/theme21.xml"/><Relationship Id="rId21" Type="http://schemas.openxmlformats.org/officeDocument/2006/relationships/slideLayout" Target="../slideLayouts/slideLayout671.xml"/><Relationship Id="rId34" Type="http://schemas.openxmlformats.org/officeDocument/2006/relationships/slideLayout" Target="../slideLayouts/slideLayout684.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17" Type="http://schemas.openxmlformats.org/officeDocument/2006/relationships/slideLayout" Target="../slideLayouts/slideLayout667.xml"/><Relationship Id="rId25" Type="http://schemas.openxmlformats.org/officeDocument/2006/relationships/slideLayout" Target="../slideLayouts/slideLayout675.xml"/><Relationship Id="rId33" Type="http://schemas.openxmlformats.org/officeDocument/2006/relationships/slideLayout" Target="../slideLayouts/slideLayout683.xml"/><Relationship Id="rId38" Type="http://schemas.openxmlformats.org/officeDocument/2006/relationships/slideLayout" Target="../slideLayouts/slideLayout688.xml"/><Relationship Id="rId2" Type="http://schemas.openxmlformats.org/officeDocument/2006/relationships/slideLayout" Target="../slideLayouts/slideLayout652.xml"/><Relationship Id="rId16" Type="http://schemas.openxmlformats.org/officeDocument/2006/relationships/slideLayout" Target="../slideLayouts/slideLayout666.xml"/><Relationship Id="rId20" Type="http://schemas.openxmlformats.org/officeDocument/2006/relationships/slideLayout" Target="../slideLayouts/slideLayout670.xml"/><Relationship Id="rId29" Type="http://schemas.openxmlformats.org/officeDocument/2006/relationships/slideLayout" Target="../slideLayouts/slideLayout679.xml"/><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24" Type="http://schemas.openxmlformats.org/officeDocument/2006/relationships/slideLayout" Target="../slideLayouts/slideLayout674.xml"/><Relationship Id="rId32" Type="http://schemas.openxmlformats.org/officeDocument/2006/relationships/slideLayout" Target="../slideLayouts/slideLayout682.xml"/><Relationship Id="rId37" Type="http://schemas.openxmlformats.org/officeDocument/2006/relationships/slideLayout" Target="../slideLayouts/slideLayout687.xml"/><Relationship Id="rId5" Type="http://schemas.openxmlformats.org/officeDocument/2006/relationships/slideLayout" Target="../slideLayouts/slideLayout655.xml"/><Relationship Id="rId15" Type="http://schemas.openxmlformats.org/officeDocument/2006/relationships/slideLayout" Target="../slideLayouts/slideLayout665.xml"/><Relationship Id="rId23" Type="http://schemas.openxmlformats.org/officeDocument/2006/relationships/slideLayout" Target="../slideLayouts/slideLayout673.xml"/><Relationship Id="rId28" Type="http://schemas.openxmlformats.org/officeDocument/2006/relationships/slideLayout" Target="../slideLayouts/slideLayout678.xml"/><Relationship Id="rId36" Type="http://schemas.openxmlformats.org/officeDocument/2006/relationships/slideLayout" Target="../slideLayouts/slideLayout686.xml"/><Relationship Id="rId10" Type="http://schemas.openxmlformats.org/officeDocument/2006/relationships/slideLayout" Target="../slideLayouts/slideLayout660.xml"/><Relationship Id="rId19" Type="http://schemas.openxmlformats.org/officeDocument/2006/relationships/slideLayout" Target="../slideLayouts/slideLayout669.xml"/><Relationship Id="rId31" Type="http://schemas.openxmlformats.org/officeDocument/2006/relationships/slideLayout" Target="../slideLayouts/slideLayout681.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slideLayout" Target="../slideLayouts/slideLayout664.xml"/><Relationship Id="rId22" Type="http://schemas.openxmlformats.org/officeDocument/2006/relationships/slideLayout" Target="../slideLayouts/slideLayout672.xml"/><Relationship Id="rId27" Type="http://schemas.openxmlformats.org/officeDocument/2006/relationships/slideLayout" Target="../slideLayouts/slideLayout677.xml"/><Relationship Id="rId30" Type="http://schemas.openxmlformats.org/officeDocument/2006/relationships/slideLayout" Target="../slideLayouts/slideLayout680.xml"/><Relationship Id="rId35" Type="http://schemas.openxmlformats.org/officeDocument/2006/relationships/slideLayout" Target="../slideLayouts/slideLayout685.xml"/><Relationship Id="rId8" Type="http://schemas.openxmlformats.org/officeDocument/2006/relationships/slideLayout" Target="../slideLayouts/slideLayout658.xml"/><Relationship Id="rId3" Type="http://schemas.openxmlformats.org/officeDocument/2006/relationships/slideLayout" Target="../slideLayouts/slideLayout65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96.xml"/><Relationship Id="rId13" Type="http://schemas.openxmlformats.org/officeDocument/2006/relationships/slideLayout" Target="../slideLayouts/slideLayout701.xml"/><Relationship Id="rId18" Type="http://schemas.openxmlformats.org/officeDocument/2006/relationships/slideLayout" Target="../slideLayouts/slideLayout706.xml"/><Relationship Id="rId3" Type="http://schemas.openxmlformats.org/officeDocument/2006/relationships/slideLayout" Target="../slideLayouts/slideLayout691.xml"/><Relationship Id="rId7" Type="http://schemas.openxmlformats.org/officeDocument/2006/relationships/slideLayout" Target="../slideLayouts/slideLayout695.xml"/><Relationship Id="rId12" Type="http://schemas.openxmlformats.org/officeDocument/2006/relationships/slideLayout" Target="../slideLayouts/slideLayout700.xml"/><Relationship Id="rId17" Type="http://schemas.openxmlformats.org/officeDocument/2006/relationships/slideLayout" Target="../slideLayouts/slideLayout705.xml"/><Relationship Id="rId2" Type="http://schemas.openxmlformats.org/officeDocument/2006/relationships/slideLayout" Target="../slideLayouts/slideLayout690.xml"/><Relationship Id="rId16" Type="http://schemas.openxmlformats.org/officeDocument/2006/relationships/slideLayout" Target="../slideLayouts/slideLayout704.xml"/><Relationship Id="rId20" Type="http://schemas.openxmlformats.org/officeDocument/2006/relationships/image" Target="../media/image9.png"/><Relationship Id="rId1" Type="http://schemas.openxmlformats.org/officeDocument/2006/relationships/slideLayout" Target="../slideLayouts/slideLayout689.xml"/><Relationship Id="rId6" Type="http://schemas.openxmlformats.org/officeDocument/2006/relationships/slideLayout" Target="../slideLayouts/slideLayout694.xml"/><Relationship Id="rId11" Type="http://schemas.openxmlformats.org/officeDocument/2006/relationships/slideLayout" Target="../slideLayouts/slideLayout699.xml"/><Relationship Id="rId5" Type="http://schemas.openxmlformats.org/officeDocument/2006/relationships/slideLayout" Target="../slideLayouts/slideLayout693.xml"/><Relationship Id="rId15" Type="http://schemas.openxmlformats.org/officeDocument/2006/relationships/slideLayout" Target="../slideLayouts/slideLayout703.xml"/><Relationship Id="rId10" Type="http://schemas.openxmlformats.org/officeDocument/2006/relationships/slideLayout" Target="../slideLayouts/slideLayout698.xml"/><Relationship Id="rId19" Type="http://schemas.openxmlformats.org/officeDocument/2006/relationships/theme" Target="../theme/theme22.xml"/><Relationship Id="rId4" Type="http://schemas.openxmlformats.org/officeDocument/2006/relationships/slideLayout" Target="../slideLayouts/slideLayout692.xml"/><Relationship Id="rId9" Type="http://schemas.openxmlformats.org/officeDocument/2006/relationships/slideLayout" Target="../slideLayouts/slideLayout697.xml"/><Relationship Id="rId14" Type="http://schemas.openxmlformats.org/officeDocument/2006/relationships/slideLayout" Target="../slideLayouts/slideLayout70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14.xml"/><Relationship Id="rId13" Type="http://schemas.openxmlformats.org/officeDocument/2006/relationships/slideLayout" Target="../slideLayouts/slideLayout719.xml"/><Relationship Id="rId18" Type="http://schemas.openxmlformats.org/officeDocument/2006/relationships/slideLayout" Target="../slideLayouts/slideLayout724.xml"/><Relationship Id="rId26" Type="http://schemas.openxmlformats.org/officeDocument/2006/relationships/slideLayout" Target="../slideLayouts/slideLayout732.xml"/><Relationship Id="rId3" Type="http://schemas.openxmlformats.org/officeDocument/2006/relationships/slideLayout" Target="../slideLayouts/slideLayout709.xml"/><Relationship Id="rId21" Type="http://schemas.openxmlformats.org/officeDocument/2006/relationships/slideLayout" Target="../slideLayouts/slideLayout727.xml"/><Relationship Id="rId7" Type="http://schemas.openxmlformats.org/officeDocument/2006/relationships/slideLayout" Target="../slideLayouts/slideLayout713.xml"/><Relationship Id="rId12" Type="http://schemas.openxmlformats.org/officeDocument/2006/relationships/slideLayout" Target="../slideLayouts/slideLayout718.xml"/><Relationship Id="rId17" Type="http://schemas.openxmlformats.org/officeDocument/2006/relationships/slideLayout" Target="../slideLayouts/slideLayout723.xml"/><Relationship Id="rId25" Type="http://schemas.openxmlformats.org/officeDocument/2006/relationships/slideLayout" Target="../slideLayouts/slideLayout731.xml"/><Relationship Id="rId2" Type="http://schemas.openxmlformats.org/officeDocument/2006/relationships/slideLayout" Target="../slideLayouts/slideLayout708.xml"/><Relationship Id="rId16" Type="http://schemas.openxmlformats.org/officeDocument/2006/relationships/slideLayout" Target="../slideLayouts/slideLayout722.xml"/><Relationship Id="rId20" Type="http://schemas.openxmlformats.org/officeDocument/2006/relationships/slideLayout" Target="../slideLayouts/slideLayout726.xml"/><Relationship Id="rId29" Type="http://schemas.openxmlformats.org/officeDocument/2006/relationships/slideLayout" Target="../slideLayouts/slideLayout735.xml"/><Relationship Id="rId1" Type="http://schemas.openxmlformats.org/officeDocument/2006/relationships/slideLayout" Target="../slideLayouts/slideLayout707.xml"/><Relationship Id="rId6" Type="http://schemas.openxmlformats.org/officeDocument/2006/relationships/slideLayout" Target="../slideLayouts/slideLayout712.xml"/><Relationship Id="rId11" Type="http://schemas.openxmlformats.org/officeDocument/2006/relationships/slideLayout" Target="../slideLayouts/slideLayout717.xml"/><Relationship Id="rId24" Type="http://schemas.openxmlformats.org/officeDocument/2006/relationships/slideLayout" Target="../slideLayouts/slideLayout730.xml"/><Relationship Id="rId32" Type="http://schemas.openxmlformats.org/officeDocument/2006/relationships/theme" Target="../theme/theme23.xml"/><Relationship Id="rId5" Type="http://schemas.openxmlformats.org/officeDocument/2006/relationships/slideLayout" Target="../slideLayouts/slideLayout711.xml"/><Relationship Id="rId15" Type="http://schemas.openxmlformats.org/officeDocument/2006/relationships/slideLayout" Target="../slideLayouts/slideLayout721.xml"/><Relationship Id="rId23" Type="http://schemas.openxmlformats.org/officeDocument/2006/relationships/slideLayout" Target="../slideLayouts/slideLayout729.xml"/><Relationship Id="rId28" Type="http://schemas.openxmlformats.org/officeDocument/2006/relationships/slideLayout" Target="../slideLayouts/slideLayout734.xml"/><Relationship Id="rId10" Type="http://schemas.openxmlformats.org/officeDocument/2006/relationships/slideLayout" Target="../slideLayouts/slideLayout716.xml"/><Relationship Id="rId19" Type="http://schemas.openxmlformats.org/officeDocument/2006/relationships/slideLayout" Target="../slideLayouts/slideLayout725.xml"/><Relationship Id="rId31" Type="http://schemas.openxmlformats.org/officeDocument/2006/relationships/slideLayout" Target="../slideLayouts/slideLayout737.xml"/><Relationship Id="rId4" Type="http://schemas.openxmlformats.org/officeDocument/2006/relationships/slideLayout" Target="../slideLayouts/slideLayout710.xml"/><Relationship Id="rId9" Type="http://schemas.openxmlformats.org/officeDocument/2006/relationships/slideLayout" Target="../slideLayouts/slideLayout715.xml"/><Relationship Id="rId14" Type="http://schemas.openxmlformats.org/officeDocument/2006/relationships/slideLayout" Target="../slideLayouts/slideLayout720.xml"/><Relationship Id="rId22" Type="http://schemas.openxmlformats.org/officeDocument/2006/relationships/slideLayout" Target="../slideLayouts/slideLayout728.xml"/><Relationship Id="rId27" Type="http://schemas.openxmlformats.org/officeDocument/2006/relationships/slideLayout" Target="../slideLayouts/slideLayout733.xml"/><Relationship Id="rId30" Type="http://schemas.openxmlformats.org/officeDocument/2006/relationships/slideLayout" Target="../slideLayouts/slideLayout736.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50.xml"/><Relationship Id="rId18" Type="http://schemas.openxmlformats.org/officeDocument/2006/relationships/slideLayout" Target="../slideLayouts/slideLayout755.xml"/><Relationship Id="rId26" Type="http://schemas.openxmlformats.org/officeDocument/2006/relationships/slideLayout" Target="../slideLayouts/slideLayout763.xml"/><Relationship Id="rId3" Type="http://schemas.openxmlformats.org/officeDocument/2006/relationships/slideLayout" Target="../slideLayouts/slideLayout740.xml"/><Relationship Id="rId21" Type="http://schemas.openxmlformats.org/officeDocument/2006/relationships/slideLayout" Target="../slideLayouts/slideLayout758.xml"/><Relationship Id="rId34" Type="http://schemas.openxmlformats.org/officeDocument/2006/relationships/theme" Target="../theme/theme24.xml"/><Relationship Id="rId7" Type="http://schemas.openxmlformats.org/officeDocument/2006/relationships/slideLayout" Target="../slideLayouts/slideLayout744.xml"/><Relationship Id="rId12" Type="http://schemas.openxmlformats.org/officeDocument/2006/relationships/slideLayout" Target="../slideLayouts/slideLayout749.xml"/><Relationship Id="rId17" Type="http://schemas.openxmlformats.org/officeDocument/2006/relationships/slideLayout" Target="../slideLayouts/slideLayout754.xml"/><Relationship Id="rId25" Type="http://schemas.openxmlformats.org/officeDocument/2006/relationships/slideLayout" Target="../slideLayouts/slideLayout762.xml"/><Relationship Id="rId33" Type="http://schemas.openxmlformats.org/officeDocument/2006/relationships/slideLayout" Target="../slideLayouts/slideLayout770.xml"/><Relationship Id="rId2" Type="http://schemas.openxmlformats.org/officeDocument/2006/relationships/slideLayout" Target="../slideLayouts/slideLayout739.xml"/><Relationship Id="rId16" Type="http://schemas.openxmlformats.org/officeDocument/2006/relationships/slideLayout" Target="../slideLayouts/slideLayout753.xml"/><Relationship Id="rId20" Type="http://schemas.openxmlformats.org/officeDocument/2006/relationships/slideLayout" Target="../slideLayouts/slideLayout757.xml"/><Relationship Id="rId29" Type="http://schemas.openxmlformats.org/officeDocument/2006/relationships/slideLayout" Target="../slideLayouts/slideLayout766.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24" Type="http://schemas.openxmlformats.org/officeDocument/2006/relationships/slideLayout" Target="../slideLayouts/slideLayout761.xml"/><Relationship Id="rId32" Type="http://schemas.openxmlformats.org/officeDocument/2006/relationships/slideLayout" Target="../slideLayouts/slideLayout769.xml"/><Relationship Id="rId5" Type="http://schemas.openxmlformats.org/officeDocument/2006/relationships/slideLayout" Target="../slideLayouts/slideLayout742.xml"/><Relationship Id="rId15" Type="http://schemas.openxmlformats.org/officeDocument/2006/relationships/slideLayout" Target="../slideLayouts/slideLayout752.xml"/><Relationship Id="rId23" Type="http://schemas.openxmlformats.org/officeDocument/2006/relationships/slideLayout" Target="../slideLayouts/slideLayout760.xml"/><Relationship Id="rId28" Type="http://schemas.openxmlformats.org/officeDocument/2006/relationships/slideLayout" Target="../slideLayouts/slideLayout765.xml"/><Relationship Id="rId10" Type="http://schemas.openxmlformats.org/officeDocument/2006/relationships/slideLayout" Target="../slideLayouts/slideLayout747.xml"/><Relationship Id="rId19" Type="http://schemas.openxmlformats.org/officeDocument/2006/relationships/slideLayout" Target="../slideLayouts/slideLayout756.xml"/><Relationship Id="rId31" Type="http://schemas.openxmlformats.org/officeDocument/2006/relationships/slideLayout" Target="../slideLayouts/slideLayout768.xml"/><Relationship Id="rId4" Type="http://schemas.openxmlformats.org/officeDocument/2006/relationships/slideLayout" Target="../slideLayouts/slideLayout741.xml"/><Relationship Id="rId9" Type="http://schemas.openxmlformats.org/officeDocument/2006/relationships/slideLayout" Target="../slideLayouts/slideLayout746.xml"/><Relationship Id="rId14" Type="http://schemas.openxmlformats.org/officeDocument/2006/relationships/slideLayout" Target="../slideLayouts/slideLayout751.xml"/><Relationship Id="rId22" Type="http://schemas.openxmlformats.org/officeDocument/2006/relationships/slideLayout" Target="../slideLayouts/slideLayout759.xml"/><Relationship Id="rId27" Type="http://schemas.openxmlformats.org/officeDocument/2006/relationships/slideLayout" Target="../slideLayouts/slideLayout764.xml"/><Relationship Id="rId30" Type="http://schemas.openxmlformats.org/officeDocument/2006/relationships/slideLayout" Target="../slideLayouts/slideLayout767.xml"/><Relationship Id="rId8" Type="http://schemas.openxmlformats.org/officeDocument/2006/relationships/slideLayout" Target="../slideLayouts/slideLayout74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778.xml"/><Relationship Id="rId13" Type="http://schemas.openxmlformats.org/officeDocument/2006/relationships/slideLayout" Target="../slideLayouts/slideLayout783.xml"/><Relationship Id="rId18" Type="http://schemas.openxmlformats.org/officeDocument/2006/relationships/slideLayout" Target="../slideLayouts/slideLayout788.xml"/><Relationship Id="rId3" Type="http://schemas.openxmlformats.org/officeDocument/2006/relationships/slideLayout" Target="../slideLayouts/slideLayout773.xml"/><Relationship Id="rId7" Type="http://schemas.openxmlformats.org/officeDocument/2006/relationships/slideLayout" Target="../slideLayouts/slideLayout777.xml"/><Relationship Id="rId12" Type="http://schemas.openxmlformats.org/officeDocument/2006/relationships/slideLayout" Target="../slideLayouts/slideLayout782.xml"/><Relationship Id="rId17" Type="http://schemas.openxmlformats.org/officeDocument/2006/relationships/slideLayout" Target="../slideLayouts/slideLayout787.xml"/><Relationship Id="rId2" Type="http://schemas.openxmlformats.org/officeDocument/2006/relationships/slideLayout" Target="../slideLayouts/slideLayout772.xml"/><Relationship Id="rId16" Type="http://schemas.openxmlformats.org/officeDocument/2006/relationships/slideLayout" Target="../slideLayouts/slideLayout786.xml"/><Relationship Id="rId20" Type="http://schemas.openxmlformats.org/officeDocument/2006/relationships/image" Target="../media/image9.png"/><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5" Type="http://schemas.openxmlformats.org/officeDocument/2006/relationships/slideLayout" Target="../slideLayouts/slideLayout775.xml"/><Relationship Id="rId15" Type="http://schemas.openxmlformats.org/officeDocument/2006/relationships/slideLayout" Target="../slideLayouts/slideLayout785.xml"/><Relationship Id="rId10" Type="http://schemas.openxmlformats.org/officeDocument/2006/relationships/slideLayout" Target="../slideLayouts/slideLayout780.xml"/><Relationship Id="rId19" Type="http://schemas.openxmlformats.org/officeDocument/2006/relationships/theme" Target="../theme/theme25.xml"/><Relationship Id="rId4" Type="http://schemas.openxmlformats.org/officeDocument/2006/relationships/slideLayout" Target="../slideLayouts/slideLayout774.xml"/><Relationship Id="rId9" Type="http://schemas.openxmlformats.org/officeDocument/2006/relationships/slideLayout" Target="../slideLayouts/slideLayout779.xml"/><Relationship Id="rId14" Type="http://schemas.openxmlformats.org/officeDocument/2006/relationships/slideLayout" Target="../slideLayouts/slideLayout78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796.xml"/><Relationship Id="rId13" Type="http://schemas.openxmlformats.org/officeDocument/2006/relationships/slideLayout" Target="../slideLayouts/slideLayout801.xml"/><Relationship Id="rId18" Type="http://schemas.openxmlformats.org/officeDocument/2006/relationships/slideLayout" Target="../slideLayouts/slideLayout806.xml"/><Relationship Id="rId26" Type="http://schemas.openxmlformats.org/officeDocument/2006/relationships/slideLayout" Target="../slideLayouts/slideLayout814.xml"/><Relationship Id="rId3" Type="http://schemas.openxmlformats.org/officeDocument/2006/relationships/slideLayout" Target="../slideLayouts/slideLayout791.xml"/><Relationship Id="rId21" Type="http://schemas.openxmlformats.org/officeDocument/2006/relationships/slideLayout" Target="../slideLayouts/slideLayout809.xml"/><Relationship Id="rId7" Type="http://schemas.openxmlformats.org/officeDocument/2006/relationships/slideLayout" Target="../slideLayouts/slideLayout795.xml"/><Relationship Id="rId12" Type="http://schemas.openxmlformats.org/officeDocument/2006/relationships/slideLayout" Target="../slideLayouts/slideLayout800.xml"/><Relationship Id="rId17" Type="http://schemas.openxmlformats.org/officeDocument/2006/relationships/slideLayout" Target="../slideLayouts/slideLayout805.xml"/><Relationship Id="rId25" Type="http://schemas.openxmlformats.org/officeDocument/2006/relationships/slideLayout" Target="../slideLayouts/slideLayout813.xml"/><Relationship Id="rId2" Type="http://schemas.openxmlformats.org/officeDocument/2006/relationships/slideLayout" Target="../slideLayouts/slideLayout790.xml"/><Relationship Id="rId16" Type="http://schemas.openxmlformats.org/officeDocument/2006/relationships/slideLayout" Target="../slideLayouts/slideLayout804.xml"/><Relationship Id="rId20" Type="http://schemas.openxmlformats.org/officeDocument/2006/relationships/slideLayout" Target="../slideLayouts/slideLayout808.xml"/><Relationship Id="rId1" Type="http://schemas.openxmlformats.org/officeDocument/2006/relationships/slideLayout" Target="../slideLayouts/slideLayout789.xml"/><Relationship Id="rId6" Type="http://schemas.openxmlformats.org/officeDocument/2006/relationships/slideLayout" Target="../slideLayouts/slideLayout794.xml"/><Relationship Id="rId11" Type="http://schemas.openxmlformats.org/officeDocument/2006/relationships/slideLayout" Target="../slideLayouts/slideLayout799.xml"/><Relationship Id="rId24" Type="http://schemas.openxmlformats.org/officeDocument/2006/relationships/slideLayout" Target="../slideLayouts/slideLayout812.xml"/><Relationship Id="rId5" Type="http://schemas.openxmlformats.org/officeDocument/2006/relationships/slideLayout" Target="../slideLayouts/slideLayout793.xml"/><Relationship Id="rId15" Type="http://schemas.openxmlformats.org/officeDocument/2006/relationships/slideLayout" Target="../slideLayouts/slideLayout803.xml"/><Relationship Id="rId23" Type="http://schemas.openxmlformats.org/officeDocument/2006/relationships/slideLayout" Target="../slideLayouts/slideLayout811.xml"/><Relationship Id="rId10" Type="http://schemas.openxmlformats.org/officeDocument/2006/relationships/slideLayout" Target="../slideLayouts/slideLayout798.xml"/><Relationship Id="rId19" Type="http://schemas.openxmlformats.org/officeDocument/2006/relationships/slideLayout" Target="../slideLayouts/slideLayout807.xml"/><Relationship Id="rId4" Type="http://schemas.openxmlformats.org/officeDocument/2006/relationships/slideLayout" Target="../slideLayouts/slideLayout792.xml"/><Relationship Id="rId9" Type="http://schemas.openxmlformats.org/officeDocument/2006/relationships/slideLayout" Target="../slideLayouts/slideLayout797.xml"/><Relationship Id="rId14" Type="http://schemas.openxmlformats.org/officeDocument/2006/relationships/slideLayout" Target="../slideLayouts/slideLayout802.xml"/><Relationship Id="rId22" Type="http://schemas.openxmlformats.org/officeDocument/2006/relationships/slideLayout" Target="../slideLayouts/slideLayout810.xml"/><Relationship Id="rId27" Type="http://schemas.openxmlformats.org/officeDocument/2006/relationships/theme" Target="../theme/theme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theme" Target="../theme/theme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theme" Target="../theme/theme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 Id="rId3"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theme" Target="../theme/theme5.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8" Type="http://schemas.openxmlformats.org/officeDocument/2006/relationships/slideLayout" Target="../slideLayouts/slideLayout161.xml"/><Relationship Id="rId3"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image" Target="../media/image9.png"/><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6.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theme" Target="../theme/theme7.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8" Type="http://schemas.openxmlformats.org/officeDocument/2006/relationships/slideLayout" Target="../slideLayouts/slideLayout209.xml"/><Relationship Id="rId3" Type="http://schemas.openxmlformats.org/officeDocument/2006/relationships/slideLayout" Target="../slideLayouts/slideLayout20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theme" Target="../theme/theme8.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8" Type="http://schemas.openxmlformats.org/officeDocument/2006/relationships/slideLayout" Target="../slideLayouts/slideLayout246.xml"/><Relationship Id="rId3" Type="http://schemas.openxmlformats.org/officeDocument/2006/relationships/slideLayout" Target="../slideLayouts/slideLayout2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2" Type="http://schemas.openxmlformats.org/officeDocument/2006/relationships/slideLayout" Target="../slideLayouts/slideLayout279.xml"/><Relationship Id="rId16" Type="http://schemas.openxmlformats.org/officeDocument/2006/relationships/image" Target="../media/image12.png"/><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5" Type="http://schemas.openxmlformats.org/officeDocument/2006/relationships/theme" Target="../theme/theme9.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826" r:id="rId2"/>
    <p:sldLayoutId id="2147483828" r:id="rId3"/>
    <p:sldLayoutId id="2147483827"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 id="2147484143" r:id="rId39"/>
    <p:sldLayoutId id="2147484606" r:id="rId40"/>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4"/>
          <a:stretch>
            <a:fillRect/>
          </a:stretch>
        </p:blipFill>
        <p:spPr>
          <a:xfrm>
            <a:off x="1" y="4680472"/>
            <a:ext cx="1175465" cy="429176"/>
          </a:xfrm>
          <a:prstGeom prst="rect">
            <a:avLst/>
          </a:prstGeom>
        </p:spPr>
      </p:pic>
      <p:sp>
        <p:nvSpPr>
          <p:cNvPr id="4" name="Footer Placeholder 3">
            <a:extLst>
              <a:ext uri="{FF2B5EF4-FFF2-40B4-BE49-F238E27FC236}">
                <a16:creationId xmlns:a16="http://schemas.microsoft.com/office/drawing/2014/main" id="{5D5BEC2F-A541-D643-B3E0-94B6F708CB1E}"/>
              </a:ext>
            </a:extLst>
          </p:cNvPr>
          <p:cNvSpPr>
            <a:spLocks noGrp="1"/>
          </p:cNvSpPr>
          <p:nvPr>
            <p:ph type="ftr" sz="quarter" idx="3"/>
          </p:nvPr>
        </p:nvSpPr>
        <p:spPr>
          <a:xfrm>
            <a:off x="1257300" y="4758138"/>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Think 2019 / © 2020 IBM Corporation</a:t>
            </a:r>
          </a:p>
        </p:txBody>
      </p:sp>
    </p:spTree>
    <p:custDataLst>
      <p:tags r:id="rId23"/>
    </p:custDataLst>
    <p:extLst>
      <p:ext uri="{BB962C8B-B14F-4D97-AF65-F5344CB8AC3E}">
        <p14:creationId xmlns:p14="http://schemas.microsoft.com/office/powerpoint/2010/main" val="1747176218"/>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Lst>
  <p:hf sldNum="0"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322256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785" r:id="rId39"/>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963896385"/>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04492915"/>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 id="2147484261"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71082700"/>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 id="2147484287" r:id="rId25"/>
    <p:sldLayoutId id="2147484288" r:id="rId26"/>
    <p:sldLayoutId id="2147484289" r:id="rId27"/>
    <p:sldLayoutId id="2147484290" r:id="rId28"/>
    <p:sldLayoutId id="2147484291" r:id="rId29"/>
    <p:sldLayoutId id="2147484292" r:id="rId30"/>
    <p:sldLayoutId id="2147484293" r:id="rId31"/>
    <p:sldLayoutId id="2147484294" r:id="rId32"/>
    <p:sldLayoutId id="2147484295" r:id="rId33"/>
    <p:sldLayoutId id="2147484296" r:id="rId34"/>
    <p:sldLayoutId id="2147484297" r:id="rId35"/>
    <p:sldLayoutId id="2147484298" r:id="rId36"/>
    <p:sldLayoutId id="2147484300" r:id="rId37"/>
    <p:sldLayoutId id="2147484301"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0854694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 id="2147484411" r:id="rId19"/>
    <p:sldLayoutId id="2147484412" r:id="rId20"/>
    <p:sldLayoutId id="2147484413" r:id="rId21"/>
    <p:sldLayoutId id="2147484414" r:id="rId22"/>
    <p:sldLayoutId id="2147484415" r:id="rId23"/>
    <p:sldLayoutId id="2147484416" r:id="rId24"/>
    <p:sldLayoutId id="2147484417" r:id="rId25"/>
    <p:sldLayoutId id="2147484418" r:id="rId26"/>
    <p:sldLayoutId id="2147484419" r:id="rId27"/>
    <p:sldLayoutId id="2147484420" r:id="rId28"/>
    <p:sldLayoutId id="2147484421" r:id="rId29"/>
    <p:sldLayoutId id="2147484422" r:id="rId30"/>
    <p:sldLayoutId id="2147484423" r:id="rId31"/>
    <p:sldLayoutId id="2147484424" r:id="rId32"/>
    <p:sldLayoutId id="2147484425" r:id="rId33"/>
    <p:sldLayoutId id="2147484426" r:id="rId34"/>
    <p:sldLayoutId id="2147484427" r:id="rId35"/>
    <p:sldLayoutId id="2147484428"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702697624"/>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 id="2147484475" r:id="rId31"/>
    <p:sldLayoutId id="2147484476" r:id="rId32"/>
    <p:sldLayoutId id="2147484477" r:id="rId33"/>
    <p:sldLayoutId id="2147484478" r:id="rId34"/>
    <p:sldLayoutId id="2147484479" r:id="rId35"/>
    <p:sldLayoutId id="2147484480" r:id="rId36"/>
    <p:sldLayoutId id="2147484481" r:id="rId37"/>
    <p:sldLayoutId id="2147484482" r:id="rId38"/>
    <p:sldLayoutId id="2147484483" r:id="rId39"/>
    <p:sldLayoutId id="2147484484" r:id="rId40"/>
    <p:sldLayoutId id="2147484485" r:id="rId41"/>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6796857"/>
      </p:ext>
    </p:extLst>
  </p:cSld>
  <p:clrMap bg1="lt1" tx1="dk1" bg2="lt2" tx2="dk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7" r:id="rId20"/>
    <p:sldLayoutId id="2147484508" r:id="rId21"/>
    <p:sldLayoutId id="2147484509" r:id="rId22"/>
    <p:sldLayoutId id="2147484510" r:id="rId23"/>
    <p:sldLayoutId id="2147484511" r:id="rId24"/>
    <p:sldLayoutId id="2147484512" r:id="rId25"/>
    <p:sldLayoutId id="2147484513" r:id="rId26"/>
    <p:sldLayoutId id="2147484514" r:id="rId27"/>
    <p:sldLayoutId id="2147484515" r:id="rId28"/>
    <p:sldLayoutId id="2147484516" r:id="rId29"/>
    <p:sldLayoutId id="2147484517" r:id="rId30"/>
    <p:sldLayoutId id="2147484518" r:id="rId31"/>
    <p:sldLayoutId id="2147484519" r:id="rId32"/>
    <p:sldLayoutId id="2147484520" r:id="rId33"/>
    <p:sldLayoutId id="2147484521" r:id="rId34"/>
    <p:sldLayoutId id="2147484522" r:id="rId35"/>
    <p:sldLayoutId id="2147484523" r:id="rId36"/>
    <p:sldLayoutId id="2147484524" r:id="rId37"/>
    <p:sldLayoutId id="2147484525" r:id="rId38"/>
    <p:sldLayoutId id="2147484526" r:id="rId39"/>
    <p:sldLayoutId id="2147484527" r:id="rId40"/>
    <p:sldLayoutId id="2147484528" r:id="rId41"/>
    <p:sldLayoutId id="2147484529" r:id="rId42"/>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1450" y="4886340"/>
            <a:ext cx="353824" cy="142875"/>
          </a:xfrm>
          <a:prstGeom prst="rect">
            <a:avLst/>
          </a:prstGeom>
        </p:spPr>
      </p:pic>
      <p:sp>
        <p:nvSpPr>
          <p:cNvPr id="10" name="Footer Placeholder 3"/>
          <p:cNvSpPr txBox="1">
            <a:spLocks/>
          </p:cNvSpPr>
          <p:nvPr userDrawn="1"/>
        </p:nvSpPr>
        <p:spPr>
          <a:xfrm>
            <a:off x="630630" y="487780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25" b="0" i="0" dirty="0">
                <a:solidFill>
                  <a:schemeClr val="tx1">
                    <a:alpha val="60000"/>
                  </a:schemeClr>
                </a:solidFill>
                <a:latin typeface="IBM Plex Sans" charset="0"/>
                <a:ea typeface="IBM Plex Sans" charset="0"/>
                <a:cs typeface="IBM Plex Sans" charset="0"/>
              </a:rPr>
              <a:t>© 2020 IBM Corporation</a:t>
            </a:r>
            <a:r>
              <a:rPr lang="en-US" sz="625" b="0" i="0" baseline="0" dirty="0">
                <a:solidFill>
                  <a:schemeClr val="tx1">
                    <a:alpha val="60000"/>
                  </a:schemeClr>
                </a:solidFill>
                <a:latin typeface="IBM Plex Sans" charset="0"/>
                <a:ea typeface="IBM Plex Sans" charset="0"/>
                <a:cs typeface="IBM Plex Sans" charset="0"/>
              </a:rPr>
              <a:t>              </a:t>
            </a:r>
            <a:r>
              <a:rPr lang="en-US" sz="625" b="0" i="0" dirty="0">
                <a:solidFill>
                  <a:schemeClr val="tx1">
                    <a:alpha val="60000"/>
                  </a:schemeClr>
                </a:solidFill>
                <a:latin typeface="IBM Plex Sans" charset="0"/>
                <a:ea typeface="IBM Plex Sans" charset="0"/>
                <a:cs typeface="IBM Plex Sans" charset="0"/>
              </a:rPr>
              <a:t> </a:t>
            </a:r>
          </a:p>
        </p:txBody>
      </p:sp>
      <p:sp>
        <p:nvSpPr>
          <p:cNvPr id="17" name="Slide Number Placeholder 2"/>
          <p:cNvSpPr txBox="1">
            <a:spLocks/>
          </p:cNvSpPr>
          <p:nvPr userDrawn="1"/>
        </p:nvSpPr>
        <p:spPr>
          <a:xfrm>
            <a:off x="8629650" y="491205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25" b="0" i="0" smtClean="0">
                <a:solidFill>
                  <a:schemeClr val="tx1"/>
                </a:solidFill>
                <a:latin typeface="IBM Plex Sans" charset="0"/>
                <a:ea typeface="IBM Plex Sans" charset="0"/>
                <a:cs typeface="IBM Plex Sans" charset="0"/>
              </a:rPr>
              <a:pPr algn="l"/>
              <a:t>‹#›</a:t>
            </a:fld>
            <a:endParaRPr lang="en-US" sz="625" b="0" i="0" dirty="0">
              <a:solidFill>
                <a:schemeClr val="tx1"/>
              </a:solidFill>
              <a:latin typeface="IBM Plex Sans" charset="0"/>
              <a:ea typeface="IBM Plex Sans" charset="0"/>
              <a:cs typeface="IBM Plex Sans" charset="0"/>
            </a:endParaRPr>
          </a:p>
        </p:txBody>
      </p:sp>
      <p:sp>
        <p:nvSpPr>
          <p:cNvPr id="8" name="Footer Placeholder 3">
            <a:extLst>
              <a:ext uri="{FF2B5EF4-FFF2-40B4-BE49-F238E27FC236}">
                <a16:creationId xmlns:a16="http://schemas.microsoft.com/office/drawing/2014/main" id="{381D5C4C-DA2C-4815-85C2-BB4E4B0F46E4}"/>
              </a:ext>
            </a:extLst>
          </p:cNvPr>
          <p:cNvSpPr txBox="1">
            <a:spLocks/>
          </p:cNvSpPr>
          <p:nvPr userDrawn="1"/>
        </p:nvSpPr>
        <p:spPr>
          <a:xfrm>
            <a:off x="6315075" y="4912050"/>
            <a:ext cx="2198295" cy="102659"/>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625" b="0" i="0" dirty="0">
                <a:solidFill>
                  <a:schemeClr val="tx1">
                    <a:alpha val="60000"/>
                  </a:schemeClr>
                </a:solidFill>
                <a:latin typeface="IBM Plex Sans" charset="0"/>
                <a:ea typeface="IBM Plex Sans" charset="0"/>
                <a:cs typeface="IBM Plex Sans" charset="0"/>
              </a:rPr>
              <a:t>AI Applications OM Unique Template – March 30, 2020</a:t>
            </a:r>
          </a:p>
        </p:txBody>
      </p:sp>
    </p:spTree>
    <p:extLst>
      <p:ext uri="{BB962C8B-B14F-4D97-AF65-F5344CB8AC3E}">
        <p14:creationId xmlns:p14="http://schemas.microsoft.com/office/powerpoint/2010/main" val="2869104416"/>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3" r:id="rId11"/>
  </p:sldLayoutIdLst>
  <p:txStyles>
    <p:titleStyle>
      <a:lvl1pPr algn="l" defTabSz="685772"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772"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69" indent="-142869" algn="l" defTabSz="685772"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39"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08" indent="-142869" algn="l" defTabSz="685772"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478"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
        <p:nvSpPr>
          <p:cNvPr id="11" name="Slide Number Placeholder 6">
            <a:extLst>
              <a:ext uri="{FF2B5EF4-FFF2-40B4-BE49-F238E27FC236}">
                <a16:creationId xmlns:a16="http://schemas.microsoft.com/office/drawing/2014/main" id="{0F3F32B4-DA75-0A43-BAD4-96840FE551F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6D455827-A71E-7645-90ED-B3411D86C7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218427348"/>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60" r:id="rId15"/>
    <p:sldLayoutId id="2147484561" r:id="rId16"/>
    <p:sldLayoutId id="2147484562" r:id="rId17"/>
    <p:sldLayoutId id="2147484563" r:id="rId18"/>
    <p:sldLayoutId id="2147484564" r:id="rId19"/>
    <p:sldLayoutId id="2147484565" r:id="rId20"/>
    <p:sldLayoutId id="2147484566" r:id="rId2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82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824" r:id="rId35"/>
    <p:sldLayoutId id="2147483780" r:id="rId36"/>
    <p:sldLayoutId id="2147484782" r:id="rId37"/>
    <p:sldLayoutId id="2147484783" r:id="rId38"/>
    <p:sldLayoutId id="2147484784" r:id="rId39"/>
    <p:sldLayoutId id="2147484787" r:id="rId40"/>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704588535"/>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 id="2147484589" r:id="rId20"/>
    <p:sldLayoutId id="2147484590" r:id="rId21"/>
    <p:sldLayoutId id="2147484591" r:id="rId22"/>
    <p:sldLayoutId id="2147484592" r:id="rId23"/>
    <p:sldLayoutId id="2147484593" r:id="rId24"/>
    <p:sldLayoutId id="2147484594" r:id="rId25"/>
    <p:sldLayoutId id="2147484595" r:id="rId26"/>
    <p:sldLayoutId id="2147484596" r:id="rId27"/>
    <p:sldLayoutId id="2147484597" r:id="rId28"/>
    <p:sldLayoutId id="2147484598" r:id="rId29"/>
    <p:sldLayoutId id="2147484599" r:id="rId30"/>
    <p:sldLayoutId id="2147484600" r:id="rId31"/>
    <p:sldLayoutId id="2147484601" r:id="rId32"/>
    <p:sldLayoutId id="2147484602" r:id="rId33"/>
    <p:sldLayoutId id="2147484603" r:id="rId34"/>
    <p:sldLayoutId id="2147484604" r:id="rId35"/>
    <p:sldLayoutId id="214748460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2019 IBM Corporation</a:t>
            </a:r>
          </a:p>
        </p:txBody>
      </p:sp>
    </p:spTree>
    <p:extLst>
      <p:ext uri="{BB962C8B-B14F-4D97-AF65-F5344CB8AC3E}">
        <p14:creationId xmlns:p14="http://schemas.microsoft.com/office/powerpoint/2010/main" val="3093914531"/>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637" r:id="rId27"/>
    <p:sldLayoutId id="2147484638" r:id="rId28"/>
    <p:sldLayoutId id="2147484639" r:id="rId29"/>
    <p:sldLayoutId id="2147484640" r:id="rId30"/>
    <p:sldLayoutId id="2147484641" r:id="rId31"/>
    <p:sldLayoutId id="2147484642" r:id="rId32"/>
    <p:sldLayoutId id="2147484643" r:id="rId33"/>
    <p:sldLayoutId id="2147484644" r:id="rId34"/>
    <p:sldLayoutId id="2147484645" r:id="rId35"/>
    <p:sldLayoutId id="2147484646" r:id="rId36"/>
    <p:sldLayoutId id="2147484647" r:id="rId37"/>
    <p:sldLayoutId id="214748464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82801" y="4957865"/>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7"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1493115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Lst>
  <p:txStyles>
    <p:titleStyle>
      <a:lvl1pPr algn="l" defTabSz="685550"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50"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3" indent="-142823" algn="l" defTabSz="68555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46"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69" indent="-142823" algn="l" defTabSz="68555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292"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26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36"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1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587"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50" rtl="0" eaLnBrk="1" latinLnBrk="0" hangingPunct="1">
        <a:defRPr sz="1349" kern="1200">
          <a:solidFill>
            <a:schemeClr val="tx1"/>
          </a:solidFill>
          <a:latin typeface="+mn-lt"/>
          <a:ea typeface="+mn-ea"/>
          <a:cs typeface="+mn-cs"/>
        </a:defRPr>
      </a:lvl1pPr>
      <a:lvl2pPr marL="342776" algn="l" defTabSz="685550" rtl="0" eaLnBrk="1" latinLnBrk="0" hangingPunct="1">
        <a:defRPr sz="1349" kern="1200">
          <a:solidFill>
            <a:schemeClr val="tx1"/>
          </a:solidFill>
          <a:latin typeface="+mn-lt"/>
          <a:ea typeface="+mn-ea"/>
          <a:cs typeface="+mn-cs"/>
        </a:defRPr>
      </a:lvl2pPr>
      <a:lvl3pPr marL="685550" algn="l" defTabSz="685550" rtl="0" eaLnBrk="1" latinLnBrk="0" hangingPunct="1">
        <a:defRPr sz="1349" kern="1200">
          <a:solidFill>
            <a:schemeClr val="tx1"/>
          </a:solidFill>
          <a:latin typeface="+mn-lt"/>
          <a:ea typeface="+mn-ea"/>
          <a:cs typeface="+mn-cs"/>
        </a:defRPr>
      </a:lvl3pPr>
      <a:lvl4pPr marL="1028325" algn="l" defTabSz="685550" rtl="0" eaLnBrk="1" latinLnBrk="0" hangingPunct="1">
        <a:defRPr sz="1349" kern="1200">
          <a:solidFill>
            <a:schemeClr val="tx1"/>
          </a:solidFill>
          <a:latin typeface="+mn-lt"/>
          <a:ea typeface="+mn-ea"/>
          <a:cs typeface="+mn-cs"/>
        </a:defRPr>
      </a:lvl4pPr>
      <a:lvl5pPr marL="1371100" algn="l" defTabSz="685550" rtl="0" eaLnBrk="1" latinLnBrk="0" hangingPunct="1">
        <a:defRPr sz="1349" kern="1200">
          <a:solidFill>
            <a:schemeClr val="tx1"/>
          </a:solidFill>
          <a:latin typeface="+mn-lt"/>
          <a:ea typeface="+mn-ea"/>
          <a:cs typeface="+mn-cs"/>
        </a:defRPr>
      </a:lvl5pPr>
      <a:lvl6pPr marL="1713875" algn="l" defTabSz="685550" rtl="0" eaLnBrk="1" latinLnBrk="0" hangingPunct="1">
        <a:defRPr sz="1349" kern="1200">
          <a:solidFill>
            <a:schemeClr val="tx1"/>
          </a:solidFill>
          <a:latin typeface="+mn-lt"/>
          <a:ea typeface="+mn-ea"/>
          <a:cs typeface="+mn-cs"/>
        </a:defRPr>
      </a:lvl6pPr>
      <a:lvl7pPr marL="2056649" algn="l" defTabSz="685550" rtl="0" eaLnBrk="1" latinLnBrk="0" hangingPunct="1">
        <a:defRPr sz="1349" kern="1200">
          <a:solidFill>
            <a:schemeClr val="tx1"/>
          </a:solidFill>
          <a:latin typeface="+mn-lt"/>
          <a:ea typeface="+mn-ea"/>
          <a:cs typeface="+mn-cs"/>
        </a:defRPr>
      </a:lvl7pPr>
      <a:lvl8pPr marL="2399424" algn="l" defTabSz="685550" rtl="0" eaLnBrk="1" latinLnBrk="0" hangingPunct="1">
        <a:defRPr sz="1349" kern="1200">
          <a:solidFill>
            <a:schemeClr val="tx1"/>
          </a:solidFill>
          <a:latin typeface="+mn-lt"/>
          <a:ea typeface="+mn-ea"/>
          <a:cs typeface="+mn-cs"/>
        </a:defRPr>
      </a:lvl8pPr>
      <a:lvl9pPr marL="2742200" algn="l" defTabSz="685550" rtl="0" eaLnBrk="1" latinLnBrk="0" hangingPunct="1">
        <a:defRPr sz="1349"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91885539"/>
      </p:ext>
    </p:extLst>
  </p:cSld>
  <p:clrMap bg1="dk1" tx1="lt1" bg2="dk2"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3" r:id="rId23"/>
    <p:sldLayoutId id="2147484694" r:id="rId24"/>
    <p:sldLayoutId id="2147484695" r:id="rId25"/>
    <p:sldLayoutId id="2147484696" r:id="rId26"/>
    <p:sldLayoutId id="2147484697" r:id="rId27"/>
    <p:sldLayoutId id="2147484698" r:id="rId28"/>
    <p:sldLayoutId id="2147484699" r:id="rId29"/>
    <p:sldLayoutId id="2147484700" r:id="rId30"/>
    <p:sldLayoutId id="2147484701"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1504751"/>
      </p:ext>
    </p:extLst>
  </p:cSld>
  <p:clrMap bg1="dk1" tx1="lt1" bg2="dk2" tx2="lt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 id="2147484721" r:id="rId19"/>
    <p:sldLayoutId id="2147484722" r:id="rId20"/>
    <p:sldLayoutId id="2147484723" r:id="rId21"/>
    <p:sldLayoutId id="2147484724" r:id="rId22"/>
    <p:sldLayoutId id="2147484725" r:id="rId23"/>
    <p:sldLayoutId id="2147484726" r:id="rId24"/>
    <p:sldLayoutId id="2147484727" r:id="rId25"/>
    <p:sldLayoutId id="2147484728" r:id="rId26"/>
    <p:sldLayoutId id="2147484729" r:id="rId27"/>
    <p:sldLayoutId id="2147484730" r:id="rId28"/>
    <p:sldLayoutId id="2147484731" r:id="rId29"/>
    <p:sldLayoutId id="2147484732" r:id="rId30"/>
    <p:sldLayoutId id="2147484733" r:id="rId31"/>
    <p:sldLayoutId id="2147484734" r:id="rId32"/>
    <p:sldLayoutId id="2147484786" r:id="rId33"/>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82801" y="4957864"/>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21 August 2023</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7"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643317616"/>
      </p:ext>
    </p:extLst>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Lst>
  <p:txStyles>
    <p:titleStyle>
      <a:lvl1pPr algn="l" defTabSz="685567"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67"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6" indent="-142826" algn="l" defTabSz="685567"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53"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80" indent="-142826" algn="l" defTabSz="685567"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306"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30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92"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76"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65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67" rtl="0" eaLnBrk="1" latinLnBrk="0" hangingPunct="1">
        <a:defRPr sz="1349" kern="1200">
          <a:solidFill>
            <a:schemeClr val="tx1"/>
          </a:solidFill>
          <a:latin typeface="+mn-lt"/>
          <a:ea typeface="+mn-ea"/>
          <a:cs typeface="+mn-cs"/>
        </a:defRPr>
      </a:lvl1pPr>
      <a:lvl2pPr marL="342784" algn="l" defTabSz="685567" rtl="0" eaLnBrk="1" latinLnBrk="0" hangingPunct="1">
        <a:defRPr sz="1349" kern="1200">
          <a:solidFill>
            <a:schemeClr val="tx1"/>
          </a:solidFill>
          <a:latin typeface="+mn-lt"/>
          <a:ea typeface="+mn-ea"/>
          <a:cs typeface="+mn-cs"/>
        </a:defRPr>
      </a:lvl2pPr>
      <a:lvl3pPr marL="685567" algn="l" defTabSz="685567" rtl="0" eaLnBrk="1" latinLnBrk="0" hangingPunct="1">
        <a:defRPr sz="1349" kern="1200">
          <a:solidFill>
            <a:schemeClr val="tx1"/>
          </a:solidFill>
          <a:latin typeface="+mn-lt"/>
          <a:ea typeface="+mn-ea"/>
          <a:cs typeface="+mn-cs"/>
        </a:defRPr>
      </a:lvl3pPr>
      <a:lvl4pPr marL="1028351" algn="l" defTabSz="685567" rtl="0" eaLnBrk="1" latinLnBrk="0" hangingPunct="1">
        <a:defRPr sz="1349" kern="1200">
          <a:solidFill>
            <a:schemeClr val="tx1"/>
          </a:solidFill>
          <a:latin typeface="+mn-lt"/>
          <a:ea typeface="+mn-ea"/>
          <a:cs typeface="+mn-cs"/>
        </a:defRPr>
      </a:lvl4pPr>
      <a:lvl5pPr marL="1371134" algn="l" defTabSz="685567" rtl="0" eaLnBrk="1" latinLnBrk="0" hangingPunct="1">
        <a:defRPr sz="1349" kern="1200">
          <a:solidFill>
            <a:schemeClr val="tx1"/>
          </a:solidFill>
          <a:latin typeface="+mn-lt"/>
          <a:ea typeface="+mn-ea"/>
          <a:cs typeface="+mn-cs"/>
        </a:defRPr>
      </a:lvl5pPr>
      <a:lvl6pPr marL="1713917" algn="l" defTabSz="685567" rtl="0" eaLnBrk="1" latinLnBrk="0" hangingPunct="1">
        <a:defRPr sz="1349" kern="1200">
          <a:solidFill>
            <a:schemeClr val="tx1"/>
          </a:solidFill>
          <a:latin typeface="+mn-lt"/>
          <a:ea typeface="+mn-ea"/>
          <a:cs typeface="+mn-cs"/>
        </a:defRPr>
      </a:lvl6pPr>
      <a:lvl7pPr marL="2056700" algn="l" defTabSz="685567" rtl="0" eaLnBrk="1" latinLnBrk="0" hangingPunct="1">
        <a:defRPr sz="1349" kern="1200">
          <a:solidFill>
            <a:schemeClr val="tx1"/>
          </a:solidFill>
          <a:latin typeface="+mn-lt"/>
          <a:ea typeface="+mn-ea"/>
          <a:cs typeface="+mn-cs"/>
        </a:defRPr>
      </a:lvl7pPr>
      <a:lvl8pPr marL="2399484" algn="l" defTabSz="685567" rtl="0" eaLnBrk="1" latinLnBrk="0" hangingPunct="1">
        <a:defRPr sz="1349" kern="1200">
          <a:solidFill>
            <a:schemeClr val="tx1"/>
          </a:solidFill>
          <a:latin typeface="+mn-lt"/>
          <a:ea typeface="+mn-ea"/>
          <a:cs typeface="+mn-cs"/>
        </a:defRPr>
      </a:lvl8pPr>
      <a:lvl9pPr marL="2742268" algn="l" defTabSz="685567" rtl="0" eaLnBrk="1" latinLnBrk="0" hangingPunct="1">
        <a:defRPr sz="134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IoT Exchange / © 2020 IBM Corporation</a:t>
            </a:r>
            <a:endParaRPr lang="en-US" dirty="0"/>
          </a:p>
        </p:txBody>
      </p:sp>
    </p:spTree>
    <p:extLst>
      <p:ext uri="{BB962C8B-B14F-4D97-AF65-F5344CB8AC3E}">
        <p14:creationId xmlns:p14="http://schemas.microsoft.com/office/powerpoint/2010/main" val="1265043057"/>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25501877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47622626"/>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4148" r:id="rId37"/>
  </p:sldLayoutIdLst>
  <p:hf sldNum="0"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8817089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20" r:id="rId1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0330285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41822107"/>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26014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7" r:id="rId11"/>
    <p:sldLayoutId id="2147484058" r:id="rId12"/>
    <p:sldLayoutId id="2147484059" r:id="rId13"/>
    <p:sldLayoutId id="2147484060" r:id="rId14"/>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sv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svg"/><Relationship Id="rId2" Type="http://schemas.openxmlformats.org/officeDocument/2006/relationships/notesSlide" Target="../notesSlides/notesSlide10.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63.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40.png"/><Relationship Id="rId19" Type="http://schemas.openxmlformats.org/officeDocument/2006/relationships/image" Target="../media/image49.svg"/><Relationship Id="rId4" Type="http://schemas.microsoft.com/office/2007/relationships/hdphoto" Target="../media/hdphoto1.wdp"/><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0.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2" Type="http://schemas.openxmlformats.org/officeDocument/2006/relationships/hyperlink" Target="https://ibm.ent.box.com/v/mas-sizing-calculator" TargetMode="Externa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www.ibm.com/docs/en/maximo-manage/continuous-delivery?topic=upgrading-from-maximo-enterprise-asset-management-maximo-manage" TargetMode="Externa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hyperlink" Target="https://www.mavenasset.com/move-forward-to-mas/" TargetMode="External"/><Relationship Id="rId3" Type="http://schemas.openxmlformats.org/officeDocument/2006/relationships/hyperlink" Target="https://ibm.ent.box.com/v/mas-sizing-calculator" TargetMode="External"/><Relationship Id="rId7" Type="http://schemas.openxmlformats.org/officeDocument/2006/relationships/hyperlink" Target="https://www.ibm.com/docs/en/maximo-manage/continuous-delivery?topic=upgrading-from-maximo-enterprise-asset-management-maximo-manage" TargetMode="External"/><Relationship Id="rId2" Type="http://schemas.openxmlformats.org/officeDocument/2006/relationships/hyperlink" Target="https://www.ibm.com/docs/en/mas" TargetMode="External"/><Relationship Id="rId1" Type="http://schemas.openxmlformats.org/officeDocument/2006/relationships/slideLayout" Target="../slideLayouts/slideLayout77.xml"/><Relationship Id="rId6" Type="http://schemas.openxmlformats.org/officeDocument/2006/relationships/hyperlink" Target="https://ibm.seismic.com/Link/Content/DCqgjPqQqF6CB89XHQW9MQBMVDP3" TargetMode="External"/><Relationship Id="rId5" Type="http://schemas.openxmlformats.org/officeDocument/2006/relationships/hyperlink" Target="https://pages.github.ibm.com/maximoappsuite/playbook/" TargetMode="External"/><Relationship Id="rId4" Type="http://schemas.openxmlformats.org/officeDocument/2006/relationships/hyperlink" Target="https://cloud.ibm.com/docs/mas-m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ibm.seismic.com/Link/Content/DCqgjPqQqF6CB89XHQW9MQBMVDP3" TargetMode="External"/><Relationship Id="rId1" Type="http://schemas.openxmlformats.org/officeDocument/2006/relationships/slideLayout" Target="../slideLayouts/slideLayout77.xml"/><Relationship Id="rId4" Type="http://schemas.openxmlformats.org/officeDocument/2006/relationships/hyperlink" Target="https://www.mavenasset.com/move-forward-to-ma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3.xml"/><Relationship Id="rId5" Type="http://schemas.microsoft.com/office/2007/relationships/hdphoto" Target="../media/hdphoto1.wdp"/><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b="1" dirty="0">
                <a:solidFill>
                  <a:schemeClr val="tx1"/>
                </a:solidFill>
              </a:rPr>
              <a:t>Introducing the Maximo Application Suite </a:t>
            </a:r>
          </a:p>
          <a:p>
            <a:pPr marL="285750" indent="-285750">
              <a:buFont typeface="Arial" panose="020B0604020202020204" pitchFamily="34" charset="0"/>
              <a:buChar char="•"/>
            </a:pPr>
            <a:r>
              <a:rPr lang="en-US" dirty="0">
                <a:solidFill>
                  <a:schemeClr val="tx1"/>
                </a:solidFill>
              </a:rPr>
              <a:t>Value Proposition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Migration -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Maximo 7.x to MAS 8.x</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519947"/>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376234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2" name="TextBox 21">
            <a:extLst>
              <a:ext uri="{FF2B5EF4-FFF2-40B4-BE49-F238E27FC236}">
                <a16:creationId xmlns:a16="http://schemas.microsoft.com/office/drawing/2014/main" id="{7EF9E060-6C80-8B4E-B781-18B3BCB0F915}"/>
              </a:ext>
            </a:extLst>
          </p:cNvPr>
          <p:cNvSpPr txBox="1"/>
          <p:nvPr/>
        </p:nvSpPr>
        <p:spPr>
          <a:xfrm>
            <a:off x="228599" y="2247094"/>
            <a:ext cx="1853418"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Simplified Licensing and Usage</a:t>
            </a:r>
          </a:p>
        </p:txBody>
      </p:sp>
      <p:pic>
        <p:nvPicPr>
          <p:cNvPr id="23" name="Picture 22">
            <a:extLst>
              <a:ext uri="{FF2B5EF4-FFF2-40B4-BE49-F238E27FC236}">
                <a16:creationId xmlns:a16="http://schemas.microsoft.com/office/drawing/2014/main" id="{C3970E3C-93EF-4045-95D4-2A62A151DDEA}"/>
              </a:ext>
            </a:extLst>
          </p:cNvPr>
          <p:cNvPicPr>
            <a:picLocks noChangeAspect="1"/>
          </p:cNvPicPr>
          <p:nvPr/>
        </p:nvPicPr>
        <p:blipFill>
          <a:blip r:embed="rId3"/>
          <a:stretch>
            <a:fillRect/>
          </a:stretch>
        </p:blipFill>
        <p:spPr>
          <a:xfrm>
            <a:off x="228599" y="1415966"/>
            <a:ext cx="655659" cy="691134"/>
          </a:xfrm>
          <a:prstGeom prst="rect">
            <a:avLst/>
          </a:prstGeom>
        </p:spPr>
      </p:pic>
      <p:sp>
        <p:nvSpPr>
          <p:cNvPr id="2" name="TextBox 1">
            <a:extLst>
              <a:ext uri="{FF2B5EF4-FFF2-40B4-BE49-F238E27FC236}">
                <a16:creationId xmlns:a16="http://schemas.microsoft.com/office/drawing/2014/main" id="{786D3B58-CC7B-0144-BD29-BC23872A9DD7}"/>
              </a:ext>
            </a:extLst>
          </p:cNvPr>
          <p:cNvSpPr txBox="1"/>
          <p:nvPr/>
        </p:nvSpPr>
        <p:spPr>
          <a:xfrm>
            <a:off x="7451933" y="94004"/>
            <a:ext cx="29367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IBM Plex Sans"/>
                <a:ea typeface="+mn-ea"/>
                <a:cs typeface="+mn-cs"/>
              </a:rPr>
              <a:t>- </a:t>
            </a:r>
          </a:p>
        </p:txBody>
      </p:sp>
      <p:grpSp>
        <p:nvGrpSpPr>
          <p:cNvPr id="3" name="Group 2">
            <a:extLst>
              <a:ext uri="{FF2B5EF4-FFF2-40B4-BE49-F238E27FC236}">
                <a16:creationId xmlns:a16="http://schemas.microsoft.com/office/drawing/2014/main" id="{7E641844-746A-3146-B3A0-9DF4DBA8C25E}"/>
              </a:ext>
            </a:extLst>
          </p:cNvPr>
          <p:cNvGrpSpPr/>
          <p:nvPr/>
        </p:nvGrpSpPr>
        <p:grpSpPr>
          <a:xfrm>
            <a:off x="2187108" y="1083015"/>
            <a:ext cx="6843891" cy="3312866"/>
            <a:chOff x="2187108" y="1366479"/>
            <a:chExt cx="6843891" cy="3312866"/>
          </a:xfrm>
        </p:grpSpPr>
        <p:grpSp>
          <p:nvGrpSpPr>
            <p:cNvPr id="8" name="Group 7">
              <a:extLst>
                <a:ext uri="{FF2B5EF4-FFF2-40B4-BE49-F238E27FC236}">
                  <a16:creationId xmlns:a16="http://schemas.microsoft.com/office/drawing/2014/main" id="{5E93B53B-A321-0147-B5E2-FE831B716F6C}"/>
                </a:ext>
              </a:extLst>
            </p:cNvPr>
            <p:cNvGrpSpPr/>
            <p:nvPr/>
          </p:nvGrpSpPr>
          <p:grpSpPr>
            <a:xfrm>
              <a:off x="2187108" y="1366479"/>
              <a:ext cx="6630550" cy="1039322"/>
              <a:chOff x="2957217" y="1761631"/>
              <a:chExt cx="6630550" cy="1039322"/>
            </a:xfrm>
          </p:grpSpPr>
          <p:sp>
            <p:nvSpPr>
              <p:cNvPr id="6" name="Rectangle 5">
                <a:extLst>
                  <a:ext uri="{FF2B5EF4-FFF2-40B4-BE49-F238E27FC236}">
                    <a16:creationId xmlns:a16="http://schemas.microsoft.com/office/drawing/2014/main" id="{A00774CB-A757-F64C-A2B7-2A10257D3C29}"/>
                  </a:ext>
                </a:extLst>
              </p:cNvPr>
              <p:cNvSpPr/>
              <p:nvPr/>
            </p:nvSpPr>
            <p:spPr>
              <a:xfrm>
                <a:off x="2957217" y="1785290"/>
                <a:ext cx="5736103"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Single license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One entitlement to entire Suite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32" name="Rectangle 31">
                <a:extLst>
                  <a:ext uri="{FF2B5EF4-FFF2-40B4-BE49-F238E27FC236}">
                    <a16:creationId xmlns:a16="http://schemas.microsoft.com/office/drawing/2014/main" id="{E480BD99-7CF9-484C-ABAD-FA2434B6E6BA}"/>
                  </a:ext>
                </a:extLst>
              </p:cNvPr>
              <p:cNvSpPr/>
              <p:nvPr/>
            </p:nvSpPr>
            <p:spPr>
              <a:xfrm>
                <a:off x="5076430" y="1761631"/>
                <a:ext cx="451133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38" name="Group 37">
              <a:extLst>
                <a:ext uri="{FF2B5EF4-FFF2-40B4-BE49-F238E27FC236}">
                  <a16:creationId xmlns:a16="http://schemas.microsoft.com/office/drawing/2014/main" id="{19EE82DD-5B94-8E4F-B3F0-02CBB00E3FA1}"/>
                </a:ext>
              </a:extLst>
            </p:cNvPr>
            <p:cNvGrpSpPr/>
            <p:nvPr/>
          </p:nvGrpSpPr>
          <p:grpSpPr>
            <a:xfrm>
              <a:off x="2187108" y="2539482"/>
              <a:ext cx="6843891" cy="1015663"/>
              <a:chOff x="1976375" y="2247094"/>
              <a:chExt cx="3785093" cy="1015663"/>
            </a:xfrm>
          </p:grpSpPr>
          <p:sp>
            <p:nvSpPr>
              <p:cNvPr id="39" name="Rectangle 38">
                <a:extLst>
                  <a:ext uri="{FF2B5EF4-FFF2-40B4-BE49-F238E27FC236}">
                    <a16:creationId xmlns:a16="http://schemas.microsoft.com/office/drawing/2014/main" id="{82C3B211-9287-6747-BF74-13C7E299913C}"/>
                  </a:ext>
                </a:extLst>
              </p:cNvPr>
              <p:cNvSpPr/>
              <p:nvPr/>
            </p:nvSpPr>
            <p:spPr>
              <a:xfrm>
                <a:off x="1976375" y="2247094"/>
                <a:ext cx="3540036"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Flexible consumption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Sharing of license through concurrent users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40" name="Rectangle 39">
                <a:extLst>
                  <a:ext uri="{FF2B5EF4-FFF2-40B4-BE49-F238E27FC236}">
                    <a16:creationId xmlns:a16="http://schemas.microsoft.com/office/drawing/2014/main" id="{AC5312FC-D1B7-4545-BDBD-C279677D342B}"/>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18" name="Group 17">
              <a:extLst>
                <a:ext uri="{FF2B5EF4-FFF2-40B4-BE49-F238E27FC236}">
                  <a16:creationId xmlns:a16="http://schemas.microsoft.com/office/drawing/2014/main" id="{04189F4F-FFC1-0E42-B8FF-60F216ED4499}"/>
                </a:ext>
              </a:extLst>
            </p:cNvPr>
            <p:cNvGrpSpPr/>
            <p:nvPr/>
          </p:nvGrpSpPr>
          <p:grpSpPr>
            <a:xfrm>
              <a:off x="2187108" y="3663682"/>
              <a:ext cx="6843891" cy="1015663"/>
              <a:chOff x="1976375" y="2247094"/>
              <a:chExt cx="3785093" cy="1015663"/>
            </a:xfrm>
          </p:grpSpPr>
          <p:sp>
            <p:nvSpPr>
              <p:cNvPr id="20" name="Rectangle 19">
                <a:extLst>
                  <a:ext uri="{FF2B5EF4-FFF2-40B4-BE49-F238E27FC236}">
                    <a16:creationId xmlns:a16="http://schemas.microsoft.com/office/drawing/2014/main" id="{8C621AE6-56A7-5A40-BEAE-9D8E51559B44}"/>
                  </a:ext>
                </a:extLst>
              </p:cNvPr>
              <p:cNvSpPr/>
              <p:nvPr/>
            </p:nvSpPr>
            <p:spPr>
              <a:xfrm>
                <a:off x="1976375" y="2247094"/>
                <a:ext cx="3163468"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Simplified usage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Access any app without additional provisioning </a:t>
                </a: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24" name="Rectangle 23">
                <a:extLst>
                  <a:ext uri="{FF2B5EF4-FFF2-40B4-BE49-F238E27FC236}">
                    <a16:creationId xmlns:a16="http://schemas.microsoft.com/office/drawing/2014/main" id="{12DF14E3-2C88-084C-AD81-4BF842B28583}"/>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p:txBody>
          </p:sp>
        </p:grpSp>
      </p:grpSp>
    </p:spTree>
    <p:extLst>
      <p:ext uri="{BB962C8B-B14F-4D97-AF65-F5344CB8AC3E}">
        <p14:creationId xmlns:p14="http://schemas.microsoft.com/office/powerpoint/2010/main" val="8036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6" name="TextBox 25">
            <a:extLst>
              <a:ext uri="{FF2B5EF4-FFF2-40B4-BE49-F238E27FC236}">
                <a16:creationId xmlns:a16="http://schemas.microsoft.com/office/drawing/2014/main" id="{6A0CA6A1-CB3D-4E46-9303-892DEA282A28}"/>
              </a:ext>
            </a:extLst>
          </p:cNvPr>
          <p:cNvSpPr txBox="1"/>
          <p:nvPr/>
        </p:nvSpPr>
        <p:spPr>
          <a:xfrm>
            <a:off x="299514" y="2508119"/>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Multi-Cloud Deployment</a:t>
            </a:r>
          </a:p>
        </p:txBody>
      </p:sp>
      <p:sp>
        <p:nvSpPr>
          <p:cNvPr id="46" name="Text Box 24">
            <a:extLst>
              <a:ext uri="{FF2B5EF4-FFF2-40B4-BE49-F238E27FC236}">
                <a16:creationId xmlns:a16="http://schemas.microsoft.com/office/drawing/2014/main" id="{FDCE7F40-D409-AA41-914A-476270E7907C}"/>
              </a:ext>
            </a:extLst>
          </p:cNvPr>
          <p:cNvSpPr txBox="1">
            <a:spLocks noChangeArrowheads="1"/>
          </p:cNvSpPr>
          <p:nvPr/>
        </p:nvSpPr>
        <p:spPr bwMode="auto">
          <a:xfrm>
            <a:off x="-52973" y="4365846"/>
            <a:ext cx="3686865" cy="630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pic>
        <p:nvPicPr>
          <p:cNvPr id="32" name="Picture 31">
            <a:extLst>
              <a:ext uri="{FF2B5EF4-FFF2-40B4-BE49-F238E27FC236}">
                <a16:creationId xmlns:a16="http://schemas.microsoft.com/office/drawing/2014/main" id="{C77A5B95-4780-F943-AF3D-A4744EFA4B46}"/>
              </a:ext>
            </a:extLst>
          </p:cNvPr>
          <p:cNvPicPr>
            <a:picLocks noChangeAspect="1"/>
          </p:cNvPicPr>
          <p:nvPr/>
        </p:nvPicPr>
        <p:blipFill>
          <a:blip r:embed="rId3">
            <a:duotone>
              <a:prstClr val="black"/>
              <a:srgbClr val="0067FF">
                <a:tint val="45000"/>
                <a:satMod val="400000"/>
              </a:srgbClr>
            </a:duotone>
            <a:extLst>
              <a:ext uri="{BEBA8EAE-BF5A-486C-A8C5-ECC9F3942E4B}">
                <a14:imgProps xmlns:a14="http://schemas.microsoft.com/office/drawing/2010/main">
                  <a14:imgLayer r:embed="rId4">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299514" y="1658099"/>
            <a:ext cx="852522" cy="719752"/>
          </a:xfrm>
          <a:prstGeom prst="rect">
            <a:avLst/>
          </a:prstGeom>
        </p:spPr>
      </p:pic>
      <p:grpSp>
        <p:nvGrpSpPr>
          <p:cNvPr id="58" name="Group 57">
            <a:extLst>
              <a:ext uri="{FF2B5EF4-FFF2-40B4-BE49-F238E27FC236}">
                <a16:creationId xmlns:a16="http://schemas.microsoft.com/office/drawing/2014/main" id="{A023F2FB-69FD-1C4B-ADFE-A1A84261BC22}"/>
              </a:ext>
            </a:extLst>
          </p:cNvPr>
          <p:cNvGrpSpPr/>
          <p:nvPr/>
        </p:nvGrpSpPr>
        <p:grpSpPr>
          <a:xfrm>
            <a:off x="3621025" y="623372"/>
            <a:ext cx="4738657" cy="4354365"/>
            <a:chOff x="5008081" y="590043"/>
            <a:chExt cx="3685850" cy="4354365"/>
          </a:xfrm>
        </p:grpSpPr>
        <p:grpSp>
          <p:nvGrpSpPr>
            <p:cNvPr id="59" name="Group 58">
              <a:extLst>
                <a:ext uri="{FF2B5EF4-FFF2-40B4-BE49-F238E27FC236}">
                  <a16:creationId xmlns:a16="http://schemas.microsoft.com/office/drawing/2014/main" id="{CFE113CB-A85C-AC4D-BF0B-2A751005BD46}"/>
                </a:ext>
              </a:extLst>
            </p:cNvPr>
            <p:cNvGrpSpPr/>
            <p:nvPr/>
          </p:nvGrpSpPr>
          <p:grpSpPr>
            <a:xfrm>
              <a:off x="5008081" y="590043"/>
              <a:ext cx="3685850" cy="4354365"/>
              <a:chOff x="4671809" y="575733"/>
              <a:chExt cx="3685850" cy="4354365"/>
            </a:xfrm>
          </p:grpSpPr>
          <p:sp>
            <p:nvSpPr>
              <p:cNvPr id="62" name="Rectangle 61">
                <a:extLst>
                  <a:ext uri="{FF2B5EF4-FFF2-40B4-BE49-F238E27FC236}">
                    <a16:creationId xmlns:a16="http://schemas.microsoft.com/office/drawing/2014/main" id="{B918C176-B140-8547-95E4-96C7D2A35E82}"/>
                  </a:ext>
                </a:extLst>
              </p:cNvPr>
              <p:cNvSpPr/>
              <p:nvPr/>
            </p:nvSpPr>
            <p:spPr>
              <a:xfrm>
                <a:off x="4671809" y="575733"/>
                <a:ext cx="3666744" cy="4354365"/>
              </a:xfrm>
              <a:prstGeom prst="rect">
                <a:avLst/>
              </a:prstGeom>
              <a:solidFill>
                <a:schemeClr val="tx1"/>
              </a:solidFill>
              <a:ln w="28575">
                <a:solidFill>
                  <a:srgbClr val="0064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3" name="Rectangle 62">
                <a:extLst>
                  <a:ext uri="{FF2B5EF4-FFF2-40B4-BE49-F238E27FC236}">
                    <a16:creationId xmlns:a16="http://schemas.microsoft.com/office/drawing/2014/main" id="{D688A4AB-4B46-C24D-9FC8-93539AF32C2B}"/>
                  </a:ext>
                </a:extLst>
              </p:cNvPr>
              <p:cNvSpPr/>
              <p:nvPr/>
            </p:nvSpPr>
            <p:spPr>
              <a:xfrm>
                <a:off x="4681817" y="3489010"/>
                <a:ext cx="3666744" cy="230832"/>
              </a:xfrm>
              <a:prstGeom prst="rect">
                <a:avLst/>
              </a:prstGeom>
              <a:solidFill>
                <a:srgbClr val="3D3D3C"/>
              </a:solidFill>
            </p:spPr>
            <p:txBody>
              <a:bodyPr wrap="square" anchor="ctr">
                <a:spAutoFit/>
              </a:bodyPr>
              <a:lstStyle/>
              <a:p>
                <a:pPr marL="0" marR="0" lvl="0" indent="0" algn="ctr" defTabSz="685800" rtl="0" eaLnBrk="1" fontAlgn="auto" latinLnBrk="0" hangingPunct="1">
                  <a:lnSpc>
                    <a:spcPct val="100000"/>
                  </a:lnSpc>
                  <a:spcBef>
                    <a:spcPts val="3000"/>
                  </a:spcBef>
                  <a:spcAft>
                    <a:spcPts val="30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IBM Cloud Pak for Data | IBM Watson Studio | IBM Watson ML | DB2</a:t>
                </a:r>
              </a:p>
            </p:txBody>
          </p:sp>
          <p:sp>
            <p:nvSpPr>
              <p:cNvPr id="64" name="Rectangle 63">
                <a:extLst>
                  <a:ext uri="{FF2B5EF4-FFF2-40B4-BE49-F238E27FC236}">
                    <a16:creationId xmlns:a16="http://schemas.microsoft.com/office/drawing/2014/main" id="{614EFB5F-C862-3A4C-90A5-7826CFE10300}"/>
                  </a:ext>
                </a:extLst>
              </p:cNvPr>
              <p:cNvSpPr/>
              <p:nvPr/>
            </p:nvSpPr>
            <p:spPr>
              <a:xfrm>
                <a:off x="5142869" y="3824587"/>
                <a:ext cx="3214790" cy="400110"/>
              </a:xfrm>
              <a:prstGeom prst="rect">
                <a:avLst/>
              </a:prstGeom>
              <a:solidFill>
                <a:srgbClr val="FF0000"/>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Infrastructure Independent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Common Operating Environment</a:t>
                </a:r>
              </a:p>
            </p:txBody>
          </p:sp>
          <p:pic>
            <p:nvPicPr>
              <p:cNvPr id="71" name="Picture 70">
                <a:extLst>
                  <a:ext uri="{FF2B5EF4-FFF2-40B4-BE49-F238E27FC236}">
                    <a16:creationId xmlns:a16="http://schemas.microsoft.com/office/drawing/2014/main" id="{C78C9408-8FE3-4143-81CE-49E001D6B3B1}"/>
                  </a:ext>
                </a:extLst>
              </p:cNvPr>
              <p:cNvPicPr>
                <a:picLocks noChangeAspect="1"/>
              </p:cNvPicPr>
              <p:nvPr/>
            </p:nvPicPr>
            <p:blipFill>
              <a:blip r:embed="rId5"/>
              <a:stretch>
                <a:fillRect/>
              </a:stretch>
            </p:blipFill>
            <p:spPr>
              <a:xfrm>
                <a:off x="4779406" y="4398337"/>
                <a:ext cx="3497973" cy="385239"/>
              </a:xfrm>
              <a:prstGeom prst="rect">
                <a:avLst/>
              </a:prstGeom>
            </p:spPr>
          </p:pic>
          <p:sp>
            <p:nvSpPr>
              <p:cNvPr id="72" name="Rectangle 71">
                <a:extLst>
                  <a:ext uri="{FF2B5EF4-FFF2-40B4-BE49-F238E27FC236}">
                    <a16:creationId xmlns:a16="http://schemas.microsoft.com/office/drawing/2014/main" id="{30390748-0B00-074B-B6E6-BBFE61E67292}"/>
                  </a:ext>
                </a:extLst>
              </p:cNvPr>
              <p:cNvSpPr/>
              <p:nvPr/>
            </p:nvSpPr>
            <p:spPr>
              <a:xfrm>
                <a:off x="4974141" y="790222"/>
                <a:ext cx="3131281" cy="2503603"/>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73" name="Picture 72" descr="A close up of a sign&#10;&#10;Description automatically generated">
                <a:extLst>
                  <a:ext uri="{FF2B5EF4-FFF2-40B4-BE49-F238E27FC236}">
                    <a16:creationId xmlns:a16="http://schemas.microsoft.com/office/drawing/2014/main" id="{EC39EB3C-CD07-ED4D-8389-BF5CFC305C31}"/>
                  </a:ext>
                </a:extLst>
              </p:cNvPr>
              <p:cNvPicPr>
                <a:picLocks noChangeAspect="1"/>
              </p:cNvPicPr>
              <p:nvPr/>
            </p:nvPicPr>
            <p:blipFill>
              <a:blip r:embed="rId6"/>
              <a:stretch>
                <a:fillRect/>
              </a:stretch>
            </p:blipFill>
            <p:spPr>
              <a:xfrm>
                <a:off x="4705466" y="3824731"/>
                <a:ext cx="987552" cy="401258"/>
              </a:xfrm>
              <a:prstGeom prst="rect">
                <a:avLst/>
              </a:prstGeom>
            </p:spPr>
          </p:pic>
        </p:grpSp>
        <p:sp>
          <p:nvSpPr>
            <p:cNvPr id="60" name="TextBox 59">
              <a:extLst>
                <a:ext uri="{FF2B5EF4-FFF2-40B4-BE49-F238E27FC236}">
                  <a16:creationId xmlns:a16="http://schemas.microsoft.com/office/drawing/2014/main" id="{B10FAC92-4426-B148-8645-C6985F066B8C}"/>
                </a:ext>
              </a:extLst>
            </p:cNvPr>
            <p:cNvSpPr txBox="1"/>
            <p:nvPr/>
          </p:nvSpPr>
          <p:spPr>
            <a:xfrm>
              <a:off x="5050293" y="615486"/>
              <a:ext cx="3190623" cy="30777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Suite Applications</a:t>
              </a:r>
            </a:p>
          </p:txBody>
        </p:sp>
        <p:pic>
          <p:nvPicPr>
            <p:cNvPr id="61" name="Picture 60">
              <a:extLst>
                <a:ext uri="{FF2B5EF4-FFF2-40B4-BE49-F238E27FC236}">
                  <a16:creationId xmlns:a16="http://schemas.microsoft.com/office/drawing/2014/main" id="{21FC4DDC-0DDC-5246-BC46-F9B0C1571F2A}"/>
                </a:ext>
              </a:extLst>
            </p:cNvPr>
            <p:cNvPicPr>
              <a:picLocks noChangeAspect="1"/>
            </p:cNvPicPr>
            <p:nvPr/>
          </p:nvPicPr>
          <p:blipFill rotWithShape="1">
            <a:blip r:embed="rId7"/>
            <a:srcRect t="15879" b="7162"/>
            <a:stretch/>
          </p:blipFill>
          <p:spPr>
            <a:xfrm>
              <a:off x="5109524" y="3846749"/>
              <a:ext cx="739233" cy="392258"/>
            </a:xfrm>
            <a:prstGeom prst="rect">
              <a:avLst/>
            </a:prstGeom>
          </p:spPr>
        </p:pic>
      </p:grpSp>
      <p:grpSp>
        <p:nvGrpSpPr>
          <p:cNvPr id="108" name="Group 107">
            <a:extLst>
              <a:ext uri="{FF2B5EF4-FFF2-40B4-BE49-F238E27FC236}">
                <a16:creationId xmlns:a16="http://schemas.microsoft.com/office/drawing/2014/main" id="{7608664C-B270-A74E-A519-1A5A09E5D05E}"/>
              </a:ext>
            </a:extLst>
          </p:cNvPr>
          <p:cNvGrpSpPr/>
          <p:nvPr/>
        </p:nvGrpSpPr>
        <p:grpSpPr>
          <a:xfrm>
            <a:off x="3985151" y="1145638"/>
            <a:ext cx="3816233" cy="2084914"/>
            <a:chOff x="1037374" y="1122961"/>
            <a:chExt cx="6825076" cy="3441344"/>
          </a:xfrm>
        </p:grpSpPr>
        <p:sp>
          <p:nvSpPr>
            <p:cNvPr id="109" name="TextBox 108">
              <a:extLst>
                <a:ext uri="{FF2B5EF4-FFF2-40B4-BE49-F238E27FC236}">
                  <a16:creationId xmlns:a16="http://schemas.microsoft.com/office/drawing/2014/main" id="{D6B614B5-36A1-ED43-B9B5-521D4CB87901}"/>
                </a:ext>
              </a:extLst>
            </p:cNvPr>
            <p:cNvSpPr txBox="1"/>
            <p:nvPr/>
          </p:nvSpPr>
          <p:spPr>
            <a:xfrm>
              <a:off x="6722714" y="1855822"/>
              <a:ext cx="1139736"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Predict</a:t>
              </a:r>
              <a:endParaRPr kumimoji="0" lang="en-US" sz="600" b="1" i="0" u="none" strike="noStrike" kern="0" cap="none" spc="0" normalizeH="0" baseline="0" noProof="0" dirty="0">
                <a:ln>
                  <a:noFill/>
                </a:ln>
                <a:solidFill>
                  <a:srgbClr val="FFFFFF"/>
                </a:solidFill>
                <a:effectLst/>
                <a:uLnTx/>
                <a:uFillTx/>
                <a:ea typeface="IBM Plex Sans" charset="0"/>
                <a:cs typeface="IBM Plex Sans" charset="0"/>
              </a:endParaRP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Predictive failures</a:t>
              </a:r>
            </a:p>
          </p:txBody>
        </p:sp>
        <p:grpSp>
          <p:nvGrpSpPr>
            <p:cNvPr id="110" name="Group 109">
              <a:extLst>
                <a:ext uri="{FF2B5EF4-FFF2-40B4-BE49-F238E27FC236}">
                  <a16:creationId xmlns:a16="http://schemas.microsoft.com/office/drawing/2014/main" id="{C9BFCEDC-A7F7-2D45-89ED-454279450252}"/>
                </a:ext>
              </a:extLst>
            </p:cNvPr>
            <p:cNvGrpSpPr/>
            <p:nvPr/>
          </p:nvGrpSpPr>
          <p:grpSpPr>
            <a:xfrm>
              <a:off x="1037374" y="1122961"/>
              <a:ext cx="6339480" cy="3441344"/>
              <a:chOff x="1037374" y="1122961"/>
              <a:chExt cx="6339480" cy="3441344"/>
            </a:xfrm>
          </p:grpSpPr>
          <p:pic>
            <p:nvPicPr>
              <p:cNvPr id="111" name="Graphic 110">
                <a:extLst>
                  <a:ext uri="{FF2B5EF4-FFF2-40B4-BE49-F238E27FC236}">
                    <a16:creationId xmlns:a16="http://schemas.microsoft.com/office/drawing/2014/main" id="{4E1AD12B-3D4F-3746-8D2B-801708F0E81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7374" y="1122961"/>
                <a:ext cx="1651000" cy="825500"/>
              </a:xfrm>
              <a:prstGeom prst="rect">
                <a:avLst/>
              </a:prstGeom>
            </p:spPr>
          </p:pic>
          <p:pic>
            <p:nvPicPr>
              <p:cNvPr id="112" name="Graphic 111">
                <a:extLst>
                  <a:ext uri="{FF2B5EF4-FFF2-40B4-BE49-F238E27FC236}">
                    <a16:creationId xmlns:a16="http://schemas.microsoft.com/office/drawing/2014/main" id="{E0C5EE38-FA0F-3D4D-8CE4-39160AEC1D6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668359" y="1122961"/>
                <a:ext cx="1651000" cy="825500"/>
              </a:xfrm>
              <a:prstGeom prst="rect">
                <a:avLst/>
              </a:prstGeom>
            </p:spPr>
          </p:pic>
          <p:pic>
            <p:nvPicPr>
              <p:cNvPr id="113" name="Graphic 112">
                <a:extLst>
                  <a:ext uri="{FF2B5EF4-FFF2-40B4-BE49-F238E27FC236}">
                    <a16:creationId xmlns:a16="http://schemas.microsoft.com/office/drawing/2014/main" id="{81D2503F-21D8-CB45-BE6F-4D47BE3D16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06733" y="3108193"/>
                <a:ext cx="668546" cy="668546"/>
              </a:xfrm>
              <a:prstGeom prst="rect">
                <a:avLst/>
              </a:prstGeom>
            </p:spPr>
          </p:pic>
          <p:pic>
            <p:nvPicPr>
              <p:cNvPr id="114" name="Graphic 113">
                <a:extLst>
                  <a:ext uri="{FF2B5EF4-FFF2-40B4-BE49-F238E27FC236}">
                    <a16:creationId xmlns:a16="http://schemas.microsoft.com/office/drawing/2014/main" id="{28D47631-8ABB-A242-A80B-8A4AD1A4F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5125" y="1192811"/>
                <a:ext cx="685800" cy="685800"/>
              </a:xfrm>
              <a:prstGeom prst="rect">
                <a:avLst/>
              </a:prstGeom>
            </p:spPr>
          </p:pic>
          <p:sp>
            <p:nvSpPr>
              <p:cNvPr id="115" name="TextBox 114">
                <a:extLst>
                  <a:ext uri="{FF2B5EF4-FFF2-40B4-BE49-F238E27FC236}">
                    <a16:creationId xmlns:a16="http://schemas.microsoft.com/office/drawing/2014/main" id="{B0A227B1-074E-CF4D-B43E-EB98486497F6}"/>
                  </a:ext>
                </a:extLst>
              </p:cNvPr>
              <p:cNvSpPr txBox="1"/>
              <p:nvPr/>
            </p:nvSpPr>
            <p:spPr>
              <a:xfrm>
                <a:off x="1514757" y="1855822"/>
                <a:ext cx="113896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Manage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Intelligent asset management</a:t>
                </a:r>
              </a:p>
            </p:txBody>
          </p:sp>
          <p:sp>
            <p:nvSpPr>
              <p:cNvPr id="116" name="TextBox 115">
                <a:extLst>
                  <a:ext uri="{FF2B5EF4-FFF2-40B4-BE49-F238E27FC236}">
                    <a16:creationId xmlns:a16="http://schemas.microsoft.com/office/drawing/2014/main" id="{77746078-7F1D-0141-9CB7-D0AD19180350}"/>
                  </a:ext>
                </a:extLst>
              </p:cNvPr>
              <p:cNvSpPr txBox="1"/>
              <p:nvPr/>
            </p:nvSpPr>
            <p:spPr>
              <a:xfrm>
                <a:off x="4175733" y="1855822"/>
                <a:ext cx="133692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Monitor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Monitor and </a:t>
                </a:r>
                <a:br>
                  <a:rPr kumimoji="0" lang="en-US" sz="600" b="0" i="0" u="none" strike="noStrike" kern="0" cap="none" spc="0" normalizeH="0" baseline="0" noProof="0" dirty="0">
                    <a:ln>
                      <a:noFill/>
                    </a:ln>
                    <a:solidFill>
                      <a:srgbClr val="FFFFFF"/>
                    </a:solidFill>
                    <a:effectLst/>
                    <a:uLnTx/>
                    <a:uFillTx/>
                  </a:rPr>
                </a:br>
                <a:r>
                  <a:rPr kumimoji="0" lang="en-US" sz="600" b="0" i="0" u="none" strike="noStrike" kern="0" cap="none" spc="0" normalizeH="0" baseline="0" noProof="0" dirty="0">
                    <a:ln>
                      <a:noFill/>
                    </a:ln>
                    <a:solidFill>
                      <a:srgbClr val="FFFFFF"/>
                    </a:solidFill>
                    <a:effectLst/>
                    <a:uLnTx/>
                    <a:uFillTx/>
                  </a:rPr>
                  <a:t>detect anomalies</a:t>
                </a:r>
              </a:p>
            </p:txBody>
          </p:sp>
          <p:pic>
            <p:nvPicPr>
              <p:cNvPr id="117" name="Graphic 116">
                <a:extLst>
                  <a:ext uri="{FF2B5EF4-FFF2-40B4-BE49-F238E27FC236}">
                    <a16:creationId xmlns:a16="http://schemas.microsoft.com/office/drawing/2014/main" id="{755FCD5A-66DD-9A48-BC31-2B81E2DA3D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90763" y="1192811"/>
                <a:ext cx="685800" cy="685800"/>
              </a:xfrm>
              <a:prstGeom prst="rect">
                <a:avLst/>
              </a:prstGeom>
            </p:spPr>
          </p:pic>
          <p:pic>
            <p:nvPicPr>
              <p:cNvPr id="118" name="Graphic 117">
                <a:extLst>
                  <a:ext uri="{FF2B5EF4-FFF2-40B4-BE49-F238E27FC236}">
                    <a16:creationId xmlns:a16="http://schemas.microsoft.com/office/drawing/2014/main" id="{B0228C52-C9E2-E44A-AC64-6E9B8F28738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4378" y="1223984"/>
                <a:ext cx="623455" cy="623454"/>
              </a:xfrm>
              <a:prstGeom prst="rect">
                <a:avLst/>
              </a:prstGeom>
            </p:spPr>
          </p:pic>
          <p:sp>
            <p:nvSpPr>
              <p:cNvPr id="119" name="TextBox 118">
                <a:extLst>
                  <a:ext uri="{FF2B5EF4-FFF2-40B4-BE49-F238E27FC236}">
                    <a16:creationId xmlns:a16="http://schemas.microsoft.com/office/drawing/2014/main" id="{B3B2775C-9931-5946-A523-30DF59E3FA81}"/>
                  </a:ext>
                </a:extLst>
              </p:cNvPr>
              <p:cNvSpPr txBox="1"/>
              <p:nvPr/>
            </p:nvSpPr>
            <p:spPr>
              <a:xfrm>
                <a:off x="5519731" y="1855822"/>
                <a:ext cx="1026623" cy="914425"/>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Health</a:t>
                </a:r>
              </a:p>
              <a:p>
                <a:pPr marL="0" marR="0" lvl="0" indent="0" defTabSz="68578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360-degree view of assets</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0" name="TextBox 119">
                <a:extLst>
                  <a:ext uri="{FF2B5EF4-FFF2-40B4-BE49-F238E27FC236}">
                    <a16:creationId xmlns:a16="http://schemas.microsoft.com/office/drawing/2014/main" id="{B5742911-2AD7-F24D-B667-F38CB3B2FFF6}"/>
                  </a:ext>
                </a:extLst>
              </p:cNvPr>
              <p:cNvSpPr txBox="1"/>
              <p:nvPr/>
            </p:nvSpPr>
            <p:spPr>
              <a:xfrm>
                <a:off x="6118861" y="3771165"/>
                <a:ext cx="125799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Visual Inspection</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Visual anomaly detection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1" name="TextBox 120">
                <a:extLst>
                  <a:ext uri="{FF2B5EF4-FFF2-40B4-BE49-F238E27FC236}">
                    <a16:creationId xmlns:a16="http://schemas.microsoft.com/office/drawing/2014/main" id="{6576A01B-63DC-0745-B33F-0F88F7EBCDDD}"/>
                  </a:ext>
                </a:extLst>
              </p:cNvPr>
              <p:cNvSpPr txBox="1"/>
              <p:nvPr/>
            </p:nvSpPr>
            <p:spPr>
              <a:xfrm>
                <a:off x="2858375" y="1855822"/>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Scheduler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Schedule work and resources</a:t>
                </a:r>
              </a:p>
            </p:txBody>
          </p:sp>
          <p:pic>
            <p:nvPicPr>
              <p:cNvPr id="122" name="Graphic 121">
                <a:extLst>
                  <a:ext uri="{FF2B5EF4-FFF2-40B4-BE49-F238E27FC236}">
                    <a16:creationId xmlns:a16="http://schemas.microsoft.com/office/drawing/2014/main" id="{C322C742-61D7-364E-AF9D-4A64EA8B93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675" y="3094837"/>
                <a:ext cx="685799" cy="685800"/>
              </a:xfrm>
              <a:prstGeom prst="rect">
                <a:avLst/>
              </a:prstGeom>
            </p:spPr>
          </p:pic>
          <p:sp>
            <p:nvSpPr>
              <p:cNvPr id="123" name="TextBox 122">
                <a:extLst>
                  <a:ext uri="{FF2B5EF4-FFF2-40B4-BE49-F238E27FC236}">
                    <a16:creationId xmlns:a16="http://schemas.microsoft.com/office/drawing/2014/main" id="{4FC0F0DF-5B16-154A-9F25-C84BB557B6FF}"/>
                  </a:ext>
                </a:extLst>
              </p:cNvPr>
              <p:cNvSpPr txBox="1"/>
              <p:nvPr/>
            </p:nvSpPr>
            <p:spPr>
              <a:xfrm>
                <a:off x="2293703" y="3771164"/>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Mobile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Technician work execution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4" name="TextBox 123">
                <a:extLst>
                  <a:ext uri="{FF2B5EF4-FFF2-40B4-BE49-F238E27FC236}">
                    <a16:creationId xmlns:a16="http://schemas.microsoft.com/office/drawing/2014/main" id="{A2E26463-C3AC-E64E-8D5B-FD0656C45BE4}"/>
                  </a:ext>
                </a:extLst>
              </p:cNvPr>
              <p:cNvSpPr txBox="1"/>
              <p:nvPr/>
            </p:nvSpPr>
            <p:spPr>
              <a:xfrm>
                <a:off x="3444007" y="3771164"/>
                <a:ext cx="1124990"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Assist</a:t>
                </a:r>
                <a:r>
                  <a:rPr kumimoji="0" lang="en-US" sz="600" b="0" i="0" u="none" strike="noStrike" kern="0" cap="none" spc="0" normalizeH="0" baseline="0" noProof="0" dirty="0">
                    <a:ln>
                      <a:noFill/>
                    </a:ln>
                    <a:solidFill>
                      <a:srgbClr val="FFFFFF"/>
                    </a:solidFill>
                    <a:effectLst/>
                    <a:uLnTx/>
                    <a:uFillTx/>
                  </a:rPr>
                  <a:t> Prescriptive assistance</a:t>
                </a:r>
                <a:endParaRPr kumimoji="0" lang="en-US" sz="600" b="1" i="0" u="none" strike="noStrike" kern="0" cap="none" spc="0" normalizeH="0" baseline="0" noProof="0" dirty="0">
                  <a:ln>
                    <a:noFill/>
                  </a:ln>
                  <a:solidFill>
                    <a:srgbClr val="408BFC"/>
                  </a:solidFill>
                  <a:effectLst/>
                  <a:uLnTx/>
                  <a:uFillTx/>
                  <a:ea typeface="IBM Plex Sans" charset="0"/>
                  <a:cs typeface="IBM Plex Sans" charset="0"/>
                </a:endParaRPr>
              </a:p>
            </p:txBody>
          </p:sp>
          <p:pic>
            <p:nvPicPr>
              <p:cNvPr id="125" name="Graphic 124">
                <a:extLst>
                  <a:ext uri="{FF2B5EF4-FFF2-40B4-BE49-F238E27FC236}">
                    <a16:creationId xmlns:a16="http://schemas.microsoft.com/office/drawing/2014/main" id="{3C96A832-418D-0D4C-AEC0-754356DF59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5598" y="3116983"/>
                <a:ext cx="628648" cy="628650"/>
              </a:xfrm>
              <a:prstGeom prst="rect">
                <a:avLst/>
              </a:prstGeom>
            </p:spPr>
          </p:pic>
          <p:sp>
            <p:nvSpPr>
              <p:cNvPr id="126" name="TextBox 125">
                <a:extLst>
                  <a:ext uri="{FF2B5EF4-FFF2-40B4-BE49-F238E27FC236}">
                    <a16:creationId xmlns:a16="http://schemas.microsoft.com/office/drawing/2014/main" id="{A8703B40-D4A6-8B4B-B650-C58D82F8500E}"/>
                  </a:ext>
                </a:extLst>
              </p:cNvPr>
              <p:cNvSpPr txBox="1"/>
              <p:nvPr/>
            </p:nvSpPr>
            <p:spPr>
              <a:xfrm>
                <a:off x="4761420" y="3802284"/>
                <a:ext cx="108444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Safety</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Actionable insights for safety</a:t>
                </a:r>
              </a:p>
            </p:txBody>
          </p:sp>
          <p:pic>
            <p:nvPicPr>
              <p:cNvPr id="128" name="Graphic 127" descr="Life jacket">
                <a:extLst>
                  <a:ext uri="{FF2B5EF4-FFF2-40B4-BE49-F238E27FC236}">
                    <a16:creationId xmlns:a16="http://schemas.microsoft.com/office/drawing/2014/main" id="{CAC146AD-EC7A-C84D-8961-53B91818F1C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21492" y="3139642"/>
                <a:ext cx="508022" cy="508023"/>
              </a:xfrm>
              <a:prstGeom prst="rect">
                <a:avLst/>
              </a:prstGeom>
            </p:spPr>
          </p:pic>
        </p:grpSp>
      </p:grpSp>
    </p:spTree>
    <p:extLst>
      <p:ext uri="{BB962C8B-B14F-4D97-AF65-F5344CB8AC3E}">
        <p14:creationId xmlns:p14="http://schemas.microsoft.com/office/powerpoint/2010/main" val="32030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5BA5D4-66F0-134A-A2DE-F8DB4925817B}"/>
              </a:ext>
            </a:extLst>
          </p:cNvPr>
          <p:cNvSpPr txBox="1">
            <a:spLocks noGrp="1"/>
          </p:cNvSpPr>
          <p:nvPr>
            <p:ph type="title" idx="4294967295"/>
          </p:nvPr>
        </p:nvSpPr>
        <p:spPr>
          <a:xfrm>
            <a:off x="3505685" y="257436"/>
            <a:ext cx="4199174" cy="377026"/>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fontAlgn="base">
              <a:lnSpc>
                <a:spcPct val="100000"/>
              </a:lnSpc>
              <a:spcBef>
                <a:spcPct val="40000"/>
              </a:spcBef>
              <a:spcAft>
                <a:spcPct val="0"/>
              </a:spcAft>
              <a:defRPr/>
            </a:pPr>
            <a:r>
              <a:rPr lang="en-US" sz="2000" b="1" dirty="0">
                <a:solidFill>
                  <a:schemeClr val="bg1"/>
                </a:solidFill>
                <a:latin typeface="IBM Plex Sans" panose="020B0503050203000203" pitchFamily="34" charset="0"/>
                <a:ea typeface="+mn-ea"/>
                <a:cs typeface="Arial" panose="020B0604020202020204" pitchFamily="34" charset="0"/>
              </a:rPr>
              <a:t>Maximo Application Suite </a:t>
            </a:r>
          </a:p>
        </p:txBody>
      </p:sp>
      <p:sp>
        <p:nvSpPr>
          <p:cNvPr id="36" name="Text Placeholder 2">
            <a:extLst>
              <a:ext uri="{FF2B5EF4-FFF2-40B4-BE49-F238E27FC236}">
                <a16:creationId xmlns:a16="http://schemas.microsoft.com/office/drawing/2014/main" id="{1DA5C76F-4E16-544B-87EF-7946DFE328A5}"/>
              </a:ext>
            </a:extLst>
          </p:cNvPr>
          <p:cNvSpPr txBox="1">
            <a:spLocks/>
          </p:cNvSpPr>
          <p:nvPr/>
        </p:nvSpPr>
        <p:spPr>
          <a:xfrm>
            <a:off x="228600" y="1243584"/>
            <a:ext cx="1837944" cy="3252216"/>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endParaRPr lang="en-US" b="1" kern="0" dirty="0">
              <a:solidFill>
                <a:srgbClr val="000000"/>
              </a:solidFill>
            </a:endParaRPr>
          </a:p>
        </p:txBody>
      </p:sp>
      <p:sp>
        <p:nvSpPr>
          <p:cNvPr id="34" name="Text Placeholder 2">
            <a:extLst>
              <a:ext uri="{FF2B5EF4-FFF2-40B4-BE49-F238E27FC236}">
                <a16:creationId xmlns:a16="http://schemas.microsoft.com/office/drawing/2014/main" id="{EEDB7A21-E3B3-3541-BF10-6A6B699BE8B2}"/>
              </a:ext>
            </a:extLst>
          </p:cNvPr>
          <p:cNvSpPr txBox="1">
            <a:spLocks/>
          </p:cNvSpPr>
          <p:nvPr/>
        </p:nvSpPr>
        <p:spPr>
          <a:xfrm>
            <a:off x="68282" y="1243584"/>
            <a:ext cx="1837944" cy="3252216"/>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r>
              <a:rPr lang="en-US" b="1" kern="0" dirty="0">
                <a:solidFill>
                  <a:srgbClr val="0062FF"/>
                </a:solidFill>
              </a:rPr>
              <a:t>Multi-Cloud Deployment</a:t>
            </a:r>
          </a:p>
        </p:txBody>
      </p:sp>
      <p:pic>
        <p:nvPicPr>
          <p:cNvPr id="38" name="Graphic 37">
            <a:extLst>
              <a:ext uri="{FF2B5EF4-FFF2-40B4-BE49-F238E27FC236}">
                <a16:creationId xmlns:a16="http://schemas.microsoft.com/office/drawing/2014/main" id="{287BBF9A-D25F-4440-80B9-645FF15A94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04" y="1249550"/>
            <a:ext cx="514350" cy="514350"/>
          </a:xfrm>
          <a:prstGeom prst="rect">
            <a:avLst/>
          </a:prstGeom>
        </p:spPr>
      </p:pic>
      <p:sp>
        <p:nvSpPr>
          <p:cNvPr id="5" name="Slide Number Placeholder 4">
            <a:extLst>
              <a:ext uri="{FF2B5EF4-FFF2-40B4-BE49-F238E27FC236}">
                <a16:creationId xmlns:a16="http://schemas.microsoft.com/office/drawing/2014/main" id="{670682B6-6717-D64C-FC25-DEE53CA369A0}"/>
              </a:ext>
            </a:extLst>
          </p:cNvPr>
          <p:cNvSpPr>
            <a:spLocks noGrp="1"/>
          </p:cNvSpPr>
          <p:nvPr>
            <p:ph type="sldNum" sz="quarter" idx="4"/>
          </p:nvPr>
        </p:nvSpPr>
        <p:spPr bwMode="auto">
          <a:xfrm>
            <a:off x="9144000" y="6558603"/>
            <a:ext cx="274320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defPPr>
              <a:defRPr lang="en-US"/>
            </a:defPPr>
            <a:lvl1pPr marL="0" algn="r" defTabSz="914400" rtl="0" eaLnBrk="1" latinLnBrk="0" hangingPunct="1">
              <a:spcBef>
                <a:spcPct val="0"/>
              </a:spcBef>
              <a:buFontTx/>
              <a:buNone/>
              <a:defRPr sz="800" b="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D0BE6F14-FF48-0F4F-A8AA-2E3F25371E4A}" type="slidenum">
              <a:rPr lang="en-US" smtClean="0"/>
              <a:pPr algn="r" fontAlgn="base">
                <a:spcBef>
                  <a:spcPct val="0"/>
                </a:spcBef>
                <a:spcAft>
                  <a:spcPct val="0"/>
                </a:spcAft>
                <a:defRPr/>
              </a:pPr>
              <a:t>12</a:t>
            </a:fld>
            <a:endParaRPr lang="en-US" sz="600">
              <a:solidFill>
                <a:srgbClr val="000000"/>
              </a:solidFill>
              <a:latin typeface="IBM Plex Sans"/>
              <a:cs typeface="Arial" charset="0"/>
            </a:endParaRPr>
          </a:p>
        </p:txBody>
      </p:sp>
      <p:pic>
        <p:nvPicPr>
          <p:cNvPr id="2" name="Picture 1">
            <a:extLst>
              <a:ext uri="{FF2B5EF4-FFF2-40B4-BE49-F238E27FC236}">
                <a16:creationId xmlns:a16="http://schemas.microsoft.com/office/drawing/2014/main" id="{3B9CF476-2425-BEB9-9F52-D08F00B49A75}"/>
              </a:ext>
            </a:extLst>
          </p:cNvPr>
          <p:cNvPicPr>
            <a:picLocks noChangeAspect="1"/>
          </p:cNvPicPr>
          <p:nvPr/>
        </p:nvPicPr>
        <p:blipFill>
          <a:blip r:embed="rId4"/>
          <a:stretch>
            <a:fillRect/>
          </a:stretch>
        </p:blipFill>
        <p:spPr>
          <a:xfrm>
            <a:off x="1262553" y="722562"/>
            <a:ext cx="7835410" cy="3174587"/>
          </a:xfrm>
          <a:prstGeom prst="rect">
            <a:avLst/>
          </a:prstGeom>
        </p:spPr>
      </p:pic>
    </p:spTree>
    <p:extLst>
      <p:ext uri="{BB962C8B-B14F-4D97-AF65-F5344CB8AC3E}">
        <p14:creationId xmlns:p14="http://schemas.microsoft.com/office/powerpoint/2010/main" val="31665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b="1" dirty="0"/>
              <a:t>How to Solution MAS </a:t>
            </a:r>
            <a:r>
              <a:rPr kumimoji="0" lang="en-AU" sz="1400" b="1"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b="1" dirty="0"/>
          </a:p>
          <a:p>
            <a:pPr marL="285750" indent="-285750">
              <a:buFont typeface="Arial" panose="020B0604020202020204" pitchFamily="34" charset="0"/>
              <a:buChar char="•"/>
            </a:pPr>
            <a:r>
              <a:rPr lang="en-US" dirty="0"/>
              <a:t>Migration - </a:t>
            </a:r>
            <a:r>
              <a:rPr kumimoji="0" lang="en-AU" sz="1400" b="0" i="0" u="none" strike="noStrike" kern="1200" cap="none" spc="0" normalizeH="0" baseline="0" noProof="0" dirty="0">
                <a:ln>
                  <a:noFill/>
                </a:ln>
                <a:effectLst/>
                <a:uLnTx/>
                <a:uFillTx/>
                <a:latin typeface="IBM Plex Sans"/>
                <a:ea typeface="+mn-ea"/>
                <a:cs typeface="Arial"/>
              </a:rPr>
              <a:t>Maximo 7.x to MAS 8.x</a:t>
            </a:r>
            <a:endParaRPr lang="en-US" dirty="0"/>
          </a:p>
          <a:p>
            <a:pPr marL="285750" indent="-285750">
              <a:buFont typeface="Arial" panose="020B0604020202020204" pitchFamily="34" charset="0"/>
              <a:buChar char="•"/>
            </a:pPr>
            <a:r>
              <a:rPr lang="en-US" dirty="0"/>
              <a:t>Suite commercial aspects</a:t>
            </a:r>
            <a:endParaRPr lang="en-US" dirty="0">
              <a:solidFill>
                <a:schemeClr val="accent1"/>
              </a:solidFill>
            </a:endParaRPr>
          </a:p>
          <a:p>
            <a:pPr marL="285750" indent="-285750">
              <a:buFont typeface="Arial" panose="020B0604020202020204" pitchFamily="34" charset="0"/>
              <a:buChar char="•"/>
            </a:pPr>
            <a:r>
              <a:rPr lang="en-US" dirty="0"/>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3802762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94051"/>
          </a:xfrm>
        </p:spPr>
        <p:txBody>
          <a:bodyPr/>
          <a:lstStyle/>
          <a:p>
            <a:r>
              <a:rPr lang="en-SG" b="1" dirty="0"/>
              <a:t>IBM Managed Offerings : MAS</a:t>
            </a:r>
          </a:p>
        </p:txBody>
      </p:sp>
      <p:sp>
        <p:nvSpPr>
          <p:cNvPr id="2" name="AutoShape 12">
            <a:extLst>
              <a:ext uri="{FF2B5EF4-FFF2-40B4-BE49-F238E27FC236}">
                <a16:creationId xmlns:a16="http://schemas.microsoft.com/office/drawing/2014/main" id="{91BA9106-A5A2-B3B6-BF82-5EA78D49EB4C}"/>
              </a:ext>
            </a:extLst>
          </p:cNvPr>
          <p:cNvSpPr>
            <a:spLocks/>
          </p:cNvSpPr>
          <p:nvPr/>
        </p:nvSpPr>
        <p:spPr bwMode="auto">
          <a:xfrm>
            <a:off x="3034478" y="2531540"/>
            <a:ext cx="162489" cy="2171753"/>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6" name="Rectangle 18">
            <a:extLst>
              <a:ext uri="{FF2B5EF4-FFF2-40B4-BE49-F238E27FC236}">
                <a16:creationId xmlns:a16="http://schemas.microsoft.com/office/drawing/2014/main" id="{BC4E76AB-E503-ACD7-41AD-2D057AC2A594}"/>
              </a:ext>
            </a:extLst>
          </p:cNvPr>
          <p:cNvSpPr>
            <a:spLocks noChangeArrowheads="1"/>
          </p:cNvSpPr>
          <p:nvPr/>
        </p:nvSpPr>
        <p:spPr bwMode="auto">
          <a:xfrm>
            <a:off x="2110871" y="3459633"/>
            <a:ext cx="99901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MAS</a:t>
            </a:r>
          </a:p>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Dedicated</a:t>
            </a:r>
          </a:p>
        </p:txBody>
      </p:sp>
      <p:sp>
        <p:nvSpPr>
          <p:cNvPr id="8" name="AutoShape 5">
            <a:extLst>
              <a:ext uri="{FF2B5EF4-FFF2-40B4-BE49-F238E27FC236}">
                <a16:creationId xmlns:a16="http://schemas.microsoft.com/office/drawing/2014/main" id="{D109FEDD-9EE2-4AF2-F4C8-5F2E3CA83952}"/>
              </a:ext>
            </a:extLst>
          </p:cNvPr>
          <p:cNvSpPr>
            <a:spLocks/>
          </p:cNvSpPr>
          <p:nvPr/>
        </p:nvSpPr>
        <p:spPr bwMode="auto">
          <a:xfrm>
            <a:off x="3050774" y="1903179"/>
            <a:ext cx="162489" cy="578785"/>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a:solidFill>
                <a:prstClr val="black"/>
              </a:solidFill>
              <a:latin typeface="IBM Plex Sans" panose="020B0503050203000203" pitchFamily="34" charset="0"/>
              <a:cs typeface="Arial"/>
            </a:endParaRPr>
          </a:p>
        </p:txBody>
      </p:sp>
      <p:pic>
        <p:nvPicPr>
          <p:cNvPr id="9" name="Picture 8">
            <a:extLst>
              <a:ext uri="{FF2B5EF4-FFF2-40B4-BE49-F238E27FC236}">
                <a16:creationId xmlns:a16="http://schemas.microsoft.com/office/drawing/2014/main" id="{3EFB1F0C-BB7A-3684-4872-BC37E8FAF24A}"/>
              </a:ext>
            </a:extLst>
          </p:cNvPr>
          <p:cNvPicPr>
            <a:picLocks noChangeAspect="1"/>
          </p:cNvPicPr>
          <p:nvPr/>
        </p:nvPicPr>
        <p:blipFill>
          <a:blip r:embed="rId2"/>
          <a:stretch>
            <a:fillRect/>
          </a:stretch>
        </p:blipFill>
        <p:spPr>
          <a:xfrm>
            <a:off x="3368502" y="959398"/>
            <a:ext cx="2249497" cy="3794228"/>
          </a:xfrm>
          <a:prstGeom prst="rect">
            <a:avLst/>
          </a:prstGeom>
        </p:spPr>
      </p:pic>
      <p:sp>
        <p:nvSpPr>
          <p:cNvPr id="10" name="Rectangle 2">
            <a:extLst>
              <a:ext uri="{FF2B5EF4-FFF2-40B4-BE49-F238E27FC236}">
                <a16:creationId xmlns:a16="http://schemas.microsoft.com/office/drawing/2014/main" id="{6C99DFA6-A362-7522-3E08-4650DC514666}"/>
              </a:ext>
            </a:extLst>
          </p:cNvPr>
          <p:cNvSpPr>
            <a:spLocks noChangeArrowheads="1"/>
          </p:cNvSpPr>
          <p:nvPr/>
        </p:nvSpPr>
        <p:spPr bwMode="auto">
          <a:xfrm>
            <a:off x="2043654" y="2018629"/>
            <a:ext cx="999009"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License or subscription</a:t>
            </a:r>
          </a:p>
        </p:txBody>
      </p:sp>
      <p:sp>
        <p:nvSpPr>
          <p:cNvPr id="11" name="AutoShape 5">
            <a:extLst>
              <a:ext uri="{FF2B5EF4-FFF2-40B4-BE49-F238E27FC236}">
                <a16:creationId xmlns:a16="http://schemas.microsoft.com/office/drawing/2014/main" id="{DCEB180F-2DEC-F00D-DE4C-AC15E2A87FD1}"/>
              </a:ext>
            </a:extLst>
          </p:cNvPr>
          <p:cNvSpPr>
            <a:spLocks/>
          </p:cNvSpPr>
          <p:nvPr/>
        </p:nvSpPr>
        <p:spPr bwMode="auto">
          <a:xfrm rot="10800000">
            <a:off x="6486487" y="4186154"/>
            <a:ext cx="162489" cy="517138"/>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12" name="AutoShape 5">
            <a:extLst>
              <a:ext uri="{FF2B5EF4-FFF2-40B4-BE49-F238E27FC236}">
                <a16:creationId xmlns:a16="http://schemas.microsoft.com/office/drawing/2014/main" id="{DC933F15-5A2E-AF6F-5223-FAD3E863C9A5}"/>
              </a:ext>
            </a:extLst>
          </p:cNvPr>
          <p:cNvSpPr>
            <a:spLocks/>
          </p:cNvSpPr>
          <p:nvPr/>
        </p:nvSpPr>
        <p:spPr bwMode="auto">
          <a:xfrm rot="10800000">
            <a:off x="5675234" y="3459632"/>
            <a:ext cx="162490" cy="1243660"/>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a:solidFill>
                <a:prstClr val="black"/>
              </a:solidFill>
              <a:latin typeface="IBM Plex Sans" panose="020B0503050203000203" pitchFamily="34" charset="0"/>
              <a:cs typeface="Arial"/>
            </a:endParaRPr>
          </a:p>
        </p:txBody>
      </p:sp>
      <p:sp>
        <p:nvSpPr>
          <p:cNvPr id="13" name="Rectangle 18">
            <a:extLst>
              <a:ext uri="{FF2B5EF4-FFF2-40B4-BE49-F238E27FC236}">
                <a16:creationId xmlns:a16="http://schemas.microsoft.com/office/drawing/2014/main" id="{52473D1D-74FF-7416-7B0C-E06DF9772D27}"/>
              </a:ext>
            </a:extLst>
          </p:cNvPr>
          <p:cNvSpPr>
            <a:spLocks noChangeArrowheads="1"/>
          </p:cNvSpPr>
          <p:nvPr/>
        </p:nvSpPr>
        <p:spPr bwMode="auto">
          <a:xfrm>
            <a:off x="6486486" y="4307906"/>
            <a:ext cx="196787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Infrastructure as a Service (IaaS)</a:t>
            </a:r>
          </a:p>
        </p:txBody>
      </p:sp>
      <p:sp>
        <p:nvSpPr>
          <p:cNvPr id="14" name="Rectangle 18">
            <a:extLst>
              <a:ext uri="{FF2B5EF4-FFF2-40B4-BE49-F238E27FC236}">
                <a16:creationId xmlns:a16="http://schemas.microsoft.com/office/drawing/2014/main" id="{4F413D55-3CB5-E0E6-9333-70D0C46DB414}"/>
              </a:ext>
            </a:extLst>
          </p:cNvPr>
          <p:cNvSpPr>
            <a:spLocks noChangeArrowheads="1"/>
          </p:cNvSpPr>
          <p:nvPr/>
        </p:nvSpPr>
        <p:spPr bwMode="auto">
          <a:xfrm>
            <a:off x="5773237" y="3965228"/>
            <a:ext cx="1967870" cy="232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Platform as a Service (PaaS)</a:t>
            </a:r>
          </a:p>
        </p:txBody>
      </p:sp>
      <p:sp>
        <p:nvSpPr>
          <p:cNvPr id="15" name="Content Placeholder 3">
            <a:extLst>
              <a:ext uri="{FF2B5EF4-FFF2-40B4-BE49-F238E27FC236}">
                <a16:creationId xmlns:a16="http://schemas.microsoft.com/office/drawing/2014/main" id="{D7897595-9785-A418-824E-5751011A1F39}"/>
              </a:ext>
            </a:extLst>
          </p:cNvPr>
          <p:cNvSpPr txBox="1">
            <a:spLocks/>
          </p:cNvSpPr>
          <p:nvPr/>
        </p:nvSpPr>
        <p:spPr>
          <a:xfrm>
            <a:off x="5922150" y="2382912"/>
            <a:ext cx="2424032" cy="865154"/>
          </a:xfrm>
          <a:prstGeom prst="rect">
            <a:avLst/>
          </a:prstGeom>
          <a:solidFill>
            <a:schemeClr val="accent1">
              <a:lumMod val="20000"/>
              <a:lumOff val="80000"/>
            </a:schemeClr>
          </a:solidFill>
        </p:spPr>
        <p:txBody>
          <a:bodyPr/>
          <a:lstStyle>
            <a:lvl1pPr marL="342900" indent="-3429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1pPr>
            <a:lvl2pPr marL="742950" indent="-28575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297" indent="-89297" defTabSz="342900">
              <a:spcBef>
                <a:spcPts val="300"/>
              </a:spcBef>
              <a:defRPr/>
            </a:pPr>
            <a:r>
              <a:rPr lang="en-US" sz="1200" dirty="0">
                <a:latin typeface="IBM Plex Sans Light" panose="020B0403050203000203" pitchFamily="34" charset="0"/>
                <a:cs typeface="Arial"/>
              </a:rPr>
              <a:t>	Purchasing infrastructure from Cloud providers only covers the IaaS below.  Initial set up takes you to PaaS.  </a:t>
            </a:r>
            <a:endParaRPr lang="en-US" sz="1200" dirty="0">
              <a:latin typeface="IBM Plex Sans" panose="020B0503050203000203" pitchFamily="34" charset="0"/>
              <a:cs typeface="Arial"/>
            </a:endParaRPr>
          </a:p>
        </p:txBody>
      </p:sp>
      <p:sp>
        <p:nvSpPr>
          <p:cNvPr id="16" name="AutoShape 12">
            <a:extLst>
              <a:ext uri="{FF2B5EF4-FFF2-40B4-BE49-F238E27FC236}">
                <a16:creationId xmlns:a16="http://schemas.microsoft.com/office/drawing/2014/main" id="{61546801-18E0-2125-527A-B32559A66DDB}"/>
              </a:ext>
            </a:extLst>
          </p:cNvPr>
          <p:cNvSpPr>
            <a:spLocks/>
          </p:cNvSpPr>
          <p:nvPr/>
        </p:nvSpPr>
        <p:spPr bwMode="auto">
          <a:xfrm>
            <a:off x="1871479" y="1907653"/>
            <a:ext cx="162489" cy="2795639"/>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17" name="Rectangle 18">
            <a:extLst>
              <a:ext uri="{FF2B5EF4-FFF2-40B4-BE49-F238E27FC236}">
                <a16:creationId xmlns:a16="http://schemas.microsoft.com/office/drawing/2014/main" id="{FC386A36-B72F-4087-890F-20BA41DF6EF7}"/>
              </a:ext>
            </a:extLst>
          </p:cNvPr>
          <p:cNvSpPr>
            <a:spLocks noChangeArrowheads="1"/>
          </p:cNvSpPr>
          <p:nvPr/>
        </p:nvSpPr>
        <p:spPr bwMode="auto">
          <a:xfrm>
            <a:off x="1007604" y="3062281"/>
            <a:ext cx="99901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MAS</a:t>
            </a:r>
          </a:p>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SaaS</a:t>
            </a:r>
          </a:p>
        </p:txBody>
      </p:sp>
      <p:sp>
        <p:nvSpPr>
          <p:cNvPr id="18" name="Curved Left Arrow 17">
            <a:extLst>
              <a:ext uri="{FF2B5EF4-FFF2-40B4-BE49-F238E27FC236}">
                <a16:creationId xmlns:a16="http://schemas.microsoft.com/office/drawing/2014/main" id="{ABC68D6F-04A0-46D5-6CDD-DE3F843C14B6}"/>
              </a:ext>
            </a:extLst>
          </p:cNvPr>
          <p:cNvSpPr/>
          <p:nvPr/>
        </p:nvSpPr>
        <p:spPr bwMode="auto">
          <a:xfrm>
            <a:off x="8326886" y="2717778"/>
            <a:ext cx="611525" cy="1721875"/>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fontAlgn="base">
              <a:spcBef>
                <a:spcPct val="0"/>
              </a:spcBef>
              <a:spcAft>
                <a:spcPct val="0"/>
              </a:spcAft>
              <a:defRPr/>
            </a:pPr>
            <a:endParaRPr lang="en-US" sz="1050" dirty="0">
              <a:solidFill>
                <a:srgbClr val="FFFFFF"/>
              </a:solidFill>
              <a:latin typeface="IBM Plex Sans Light"/>
              <a:cs typeface="Arial"/>
            </a:endParaRPr>
          </a:p>
        </p:txBody>
      </p:sp>
      <p:sp>
        <p:nvSpPr>
          <p:cNvPr id="19" name="TextBox 18">
            <a:extLst>
              <a:ext uri="{FF2B5EF4-FFF2-40B4-BE49-F238E27FC236}">
                <a16:creationId xmlns:a16="http://schemas.microsoft.com/office/drawing/2014/main" id="{FC1E079E-FA6E-0203-88D4-43C6C28BE8CD}"/>
              </a:ext>
            </a:extLst>
          </p:cNvPr>
          <p:cNvSpPr txBox="1"/>
          <p:nvPr/>
        </p:nvSpPr>
        <p:spPr>
          <a:xfrm>
            <a:off x="923712" y="817717"/>
            <a:ext cx="1272024" cy="830997"/>
          </a:xfrm>
          <a:prstGeom prst="rect">
            <a:avLst/>
          </a:prstGeom>
          <a:solidFill>
            <a:schemeClr val="accent1">
              <a:lumMod val="20000"/>
              <a:lumOff val="80000"/>
            </a:schemeClr>
          </a:solidFill>
        </p:spPr>
        <p:txBody>
          <a:bodyPr wrap="square">
            <a:spAutoFit/>
          </a:bodyPr>
          <a:lstStyle/>
          <a:p>
            <a:pPr>
              <a:defRPr/>
            </a:pPr>
            <a:r>
              <a:rPr lang="en-US" sz="1200" dirty="0">
                <a:solidFill>
                  <a:srgbClr val="000000"/>
                </a:solidFill>
                <a:latin typeface="IBM Plex Sans Light" panose="020B0403050203000203" pitchFamily="34" charset="0"/>
                <a:cs typeface="Arial"/>
              </a:rPr>
              <a:t>MAS Dedicated or SaaS operates the complete stack</a:t>
            </a:r>
          </a:p>
        </p:txBody>
      </p:sp>
      <p:sp>
        <p:nvSpPr>
          <p:cNvPr id="20" name="Curved Left Arrow 19">
            <a:extLst>
              <a:ext uri="{FF2B5EF4-FFF2-40B4-BE49-F238E27FC236}">
                <a16:creationId xmlns:a16="http://schemas.microsoft.com/office/drawing/2014/main" id="{54B0D19B-8536-F685-33ED-5DDB698DCB72}"/>
              </a:ext>
            </a:extLst>
          </p:cNvPr>
          <p:cNvSpPr/>
          <p:nvPr/>
        </p:nvSpPr>
        <p:spPr bwMode="auto">
          <a:xfrm flipH="1">
            <a:off x="309602" y="1127961"/>
            <a:ext cx="614109" cy="2328371"/>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fontAlgn="base">
              <a:spcBef>
                <a:spcPct val="0"/>
              </a:spcBef>
              <a:spcAft>
                <a:spcPct val="0"/>
              </a:spcAft>
              <a:defRPr/>
            </a:pPr>
            <a:r>
              <a:rPr lang="en-US" sz="1050">
                <a:solidFill>
                  <a:srgbClr val="FFFFFF"/>
                </a:solidFill>
                <a:latin typeface="IBM Plex Sans Light"/>
                <a:cs typeface="Arial"/>
              </a:rPr>
              <a:t>x</a:t>
            </a:r>
            <a:endParaRPr lang="en-US" sz="1050" dirty="0">
              <a:solidFill>
                <a:srgbClr val="FFFFFF"/>
              </a:solidFill>
              <a:latin typeface="IBM Plex Sans Light"/>
              <a:cs typeface="Arial"/>
            </a:endParaRPr>
          </a:p>
        </p:txBody>
      </p:sp>
      <p:sp>
        <p:nvSpPr>
          <p:cNvPr id="3" name="Slide Number Placeholder 2">
            <a:extLst>
              <a:ext uri="{FF2B5EF4-FFF2-40B4-BE49-F238E27FC236}">
                <a16:creationId xmlns:a16="http://schemas.microsoft.com/office/drawing/2014/main" id="{446554FC-FB26-A8F2-A58A-3E197AEFA8F1}"/>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14</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389818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11F8-238D-484F-9700-396C865EACBF}"/>
              </a:ext>
            </a:extLst>
          </p:cNvPr>
          <p:cNvSpPr>
            <a:spLocks noGrp="1"/>
          </p:cNvSpPr>
          <p:nvPr>
            <p:ph type="title"/>
          </p:nvPr>
        </p:nvSpPr>
        <p:spPr/>
        <p:txBody>
          <a:bodyPr/>
          <a:lstStyle/>
          <a:p>
            <a:r>
              <a:rPr lang="en-US" b="0" dirty="0">
                <a:solidFill>
                  <a:schemeClr val="tx1"/>
                </a:solidFill>
              </a:rPr>
              <a:t>MAS Deployment Options</a:t>
            </a:r>
            <a:endParaRPr lang="en-CA" b="0" dirty="0">
              <a:solidFill>
                <a:schemeClr val="tx1"/>
              </a:solidFill>
            </a:endParaRPr>
          </a:p>
        </p:txBody>
      </p:sp>
      <p:sp>
        <p:nvSpPr>
          <p:cNvPr id="3" name="Slide Number Placeholder 2">
            <a:extLst>
              <a:ext uri="{FF2B5EF4-FFF2-40B4-BE49-F238E27FC236}">
                <a16:creationId xmlns:a16="http://schemas.microsoft.com/office/drawing/2014/main" id="{42F77ECD-B304-4F1F-A12A-3C85DF400CB5}"/>
              </a:ext>
            </a:extLst>
          </p:cNvPr>
          <p:cNvSpPr>
            <a:spLocks noGrp="1"/>
          </p:cNvSpPr>
          <p:nvPr>
            <p:ph type="sldNum" sz="quarter" idx="10"/>
          </p:nvPr>
        </p:nvSpPr>
        <p:spPr>
          <a:xfrm>
            <a:off x="8882245" y="4851833"/>
            <a:ext cx="46281" cy="92321"/>
          </a:xfrm>
        </p:spPr>
        <p:txBody>
          <a:bodyPr/>
          <a:lstStyle/>
          <a:p>
            <a:pPr>
              <a:defRPr/>
            </a:pPr>
            <a:fld id="{B403FFEA-3A67-43B6-9F07-1F59A79774E4}" type="slidenum">
              <a:rPr lang="en-US" smtClean="0"/>
              <a:pPr>
                <a:defRPr/>
              </a:pPr>
              <a:t>15</a:t>
            </a:fld>
            <a:endParaRPr lang="en-US" dirty="0"/>
          </a:p>
        </p:txBody>
      </p:sp>
      <p:graphicFrame>
        <p:nvGraphicFramePr>
          <p:cNvPr id="4" name="Table 2">
            <a:extLst>
              <a:ext uri="{FF2B5EF4-FFF2-40B4-BE49-F238E27FC236}">
                <a16:creationId xmlns:a16="http://schemas.microsoft.com/office/drawing/2014/main" id="{21C49DD2-5592-4920-BA12-1B922FC550F2}"/>
              </a:ext>
            </a:extLst>
          </p:cNvPr>
          <p:cNvGraphicFramePr>
            <a:graphicFrameLocks noGrp="1"/>
          </p:cNvGraphicFramePr>
          <p:nvPr/>
        </p:nvGraphicFramePr>
        <p:xfrm>
          <a:off x="229231" y="748725"/>
          <a:ext cx="8685536" cy="4389048"/>
        </p:xfrm>
        <a:graphic>
          <a:graphicData uri="http://schemas.openxmlformats.org/drawingml/2006/table">
            <a:tbl>
              <a:tblPr firstRow="1" bandRow="1"/>
              <a:tblGrid>
                <a:gridCol w="1306350">
                  <a:extLst>
                    <a:ext uri="{9D8B030D-6E8A-4147-A177-3AD203B41FA5}">
                      <a16:colId xmlns:a16="http://schemas.microsoft.com/office/drawing/2014/main" val="1106461093"/>
                    </a:ext>
                  </a:extLst>
                </a:gridCol>
                <a:gridCol w="1025420">
                  <a:extLst>
                    <a:ext uri="{9D8B030D-6E8A-4147-A177-3AD203B41FA5}">
                      <a16:colId xmlns:a16="http://schemas.microsoft.com/office/drawing/2014/main" val="4139375808"/>
                    </a:ext>
                  </a:extLst>
                </a:gridCol>
                <a:gridCol w="2262758">
                  <a:extLst>
                    <a:ext uri="{9D8B030D-6E8A-4147-A177-3AD203B41FA5}">
                      <a16:colId xmlns:a16="http://schemas.microsoft.com/office/drawing/2014/main" val="3668873197"/>
                    </a:ext>
                  </a:extLst>
                </a:gridCol>
                <a:gridCol w="1980942">
                  <a:extLst>
                    <a:ext uri="{9D8B030D-6E8A-4147-A177-3AD203B41FA5}">
                      <a16:colId xmlns:a16="http://schemas.microsoft.com/office/drawing/2014/main" val="3582989863"/>
                    </a:ext>
                  </a:extLst>
                </a:gridCol>
                <a:gridCol w="2110066">
                  <a:extLst>
                    <a:ext uri="{9D8B030D-6E8A-4147-A177-3AD203B41FA5}">
                      <a16:colId xmlns:a16="http://schemas.microsoft.com/office/drawing/2014/main" val="3817640167"/>
                    </a:ext>
                  </a:extLst>
                </a:gridCol>
              </a:tblGrid>
              <a:tr h="274284">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Deployment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Availability</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Procure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Provision &amp; Operate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Client Benefits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179280"/>
                  </a:ext>
                </a:extLst>
              </a:tr>
              <a:tr h="472378">
                <a:tc>
                  <a:txBody>
                    <a:bodyPr/>
                    <a:lstStyle/>
                    <a:p>
                      <a:pPr algn="l"/>
                      <a:r>
                        <a:rPr lang="en-US" sz="1400" b="1" dirty="0">
                          <a:solidFill>
                            <a:schemeClr val="accent6">
                              <a:lumMod val="50000"/>
                            </a:schemeClr>
                          </a:solidFill>
                          <a:latin typeface="+mn-lt"/>
                        </a:rPr>
                        <a:t>On Premise</a:t>
                      </a:r>
                    </a:p>
                    <a:p>
                      <a:pPr algn="l"/>
                      <a:r>
                        <a:rPr lang="en-US" sz="1000" dirty="0">
                          <a:solidFill>
                            <a:schemeClr val="tx1"/>
                          </a:solidFill>
                          <a:latin typeface="+mn-lt"/>
                        </a:rPr>
                        <a:t>Customer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MAS from IBM</a:t>
                      </a:r>
                    </a:p>
                    <a:p>
                      <a:pPr marL="0" indent="0" algn="l">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provides infrastructure</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000" dirty="0">
                          <a:solidFill>
                            <a:srgbClr val="2F6AF6"/>
                          </a:solidFill>
                          <a:latin typeface="+mn-lt"/>
                        </a:rPr>
                        <a:t>Client</a:t>
                      </a:r>
                      <a:r>
                        <a:rPr lang="en-US" sz="1000" dirty="0">
                          <a:solidFill>
                            <a:schemeClr val="tx1"/>
                          </a:solidFill>
                          <a:latin typeface="+mn-lt"/>
                        </a:rPr>
                        <a:t> provisions, manages, and operates full stack</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52425" indent="-234950" algn="l">
                        <a:buFont typeface="Arial" panose="020B0604020202020204" pitchFamily="34" charset="0"/>
                        <a:buChar char="•"/>
                        <a:tabLst/>
                      </a:pPr>
                      <a:r>
                        <a:rPr lang="en-US" sz="1000" dirty="0">
                          <a:solidFill>
                            <a:schemeClr val="tx1"/>
                          </a:solidFill>
                          <a:latin typeface="+mn-lt"/>
                        </a:rPr>
                        <a:t>Maximum operational flexibility</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623177"/>
                  </a:ext>
                </a:extLst>
              </a:tr>
              <a:tr h="651425">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rgbClr val="00B050"/>
                          </a:solidFill>
                          <a:latin typeface="+mn-lt"/>
                        </a:rPr>
                        <a:t>Hyperscalers</a:t>
                      </a:r>
                    </a:p>
                    <a:p>
                      <a:pPr algn="l"/>
                      <a:r>
                        <a:rPr lang="en-US" sz="1000" dirty="0">
                          <a:solidFill>
                            <a:schemeClr val="tx1"/>
                          </a:solidFill>
                          <a:latin typeface="+mn-lt"/>
                        </a:rPr>
                        <a:t>Customer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endParaRPr lang="en-US" sz="1000" dirty="0">
                        <a:solidFill>
                          <a:schemeClr val="tx1"/>
                        </a:solidFill>
                        <a:latin typeface="+mn-lt"/>
                      </a:endParaRPr>
                    </a:p>
                    <a:p>
                      <a:pPr marL="0" indent="0" algn="ctr">
                        <a:spcBef>
                          <a:spcPts val="600"/>
                        </a:spcBef>
                        <a:buFont typeface="Arial" panose="020B0604020202020204" pitchFamily="34" charset="0"/>
                        <a:buNone/>
                        <a:tabLst/>
                      </a:pPr>
                      <a:r>
                        <a:rPr lang="en-US" sz="1000" dirty="0">
                          <a:solidFill>
                            <a:schemeClr val="tx1"/>
                          </a:solidFill>
                          <a:latin typeface="+mn-lt"/>
                        </a:rPr>
                        <a:t>AWS 1Q22</a:t>
                      </a:r>
                    </a:p>
                    <a:p>
                      <a:pPr marL="0" indent="0" algn="ctr">
                        <a:spcBef>
                          <a:spcPts val="600"/>
                        </a:spcBef>
                        <a:buFont typeface="Arial" panose="020B0604020202020204" pitchFamily="34" charset="0"/>
                        <a:buNone/>
                        <a:tabLst/>
                      </a:pPr>
                      <a:r>
                        <a:rPr lang="en-US" sz="1000" dirty="0">
                          <a:solidFill>
                            <a:schemeClr val="tx1"/>
                          </a:solidFill>
                          <a:latin typeface="+mn-lt"/>
                        </a:rPr>
                        <a:t>Azure 2Q22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1000" b="1" dirty="0">
                          <a:solidFill>
                            <a:schemeClr val="tx1"/>
                          </a:solidFill>
                          <a:latin typeface="+mn-lt"/>
                        </a:rPr>
                        <a:t>BYOL</a:t>
                      </a:r>
                    </a:p>
                    <a:p>
                      <a:pPr marL="0" indent="0">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from IBM and infrastructure from Hyperscalers</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Client</a:t>
                      </a:r>
                      <a:r>
                        <a:rPr lang="en-US" sz="1000" kern="1200" dirty="0">
                          <a:solidFill>
                            <a:schemeClr val="tx1"/>
                          </a:solidFill>
                          <a:latin typeface="+mn-lt"/>
                          <a:ea typeface="+mn-ea"/>
                          <a:cs typeface="+mn-cs"/>
                        </a:rPr>
                        <a:t> runs IBM-provided automation scripts to deploy MAS on Hyperscalers’ cloud</a:t>
                      </a:r>
                    </a:p>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Client</a:t>
                      </a:r>
                      <a:r>
                        <a:rPr lang="en-US" sz="1000" kern="1200" dirty="0">
                          <a:solidFill>
                            <a:schemeClr val="tx1"/>
                          </a:solidFill>
                          <a:latin typeface="+mn-lt"/>
                          <a:ea typeface="+mn-ea"/>
                          <a:cs typeface="+mn-cs"/>
                        </a:rPr>
                        <a:t> manages and operates both software and infrastructure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spcBef>
                          <a:spcPts val="600"/>
                        </a:spcBef>
                        <a:buFont typeface="Arial" panose="020B0604020202020204" pitchFamily="34" charset="0"/>
                        <a:buChar char="•"/>
                        <a:tabLst/>
                      </a:pPr>
                      <a:r>
                        <a:rPr lang="en-US" sz="1000" dirty="0">
                          <a:solidFill>
                            <a:schemeClr val="tx1"/>
                          </a:solidFill>
                          <a:latin typeface="+mn-lt"/>
                        </a:rPr>
                        <a:t>Simplifies procurement and deployment</a:t>
                      </a:r>
                    </a:p>
                    <a:p>
                      <a:pPr marL="352425" indent="-234950">
                        <a:spcBef>
                          <a:spcPts val="600"/>
                        </a:spcBef>
                        <a:buFont typeface="Arial" panose="020B0604020202020204" pitchFamily="34" charset="0"/>
                        <a:buChar char="•"/>
                        <a:tabLst/>
                      </a:pPr>
                      <a:r>
                        <a:rPr lang="en-US" sz="1000" dirty="0">
                          <a:solidFill>
                            <a:schemeClr val="tx1"/>
                          </a:solidFill>
                          <a:latin typeface="+mn-lt"/>
                        </a:rPr>
                        <a:t>Allows client to select their Hyperscalers</a:t>
                      </a:r>
                    </a:p>
                    <a:p>
                      <a:pPr marL="352425" indent="-234950">
                        <a:spcBef>
                          <a:spcPts val="600"/>
                        </a:spcBef>
                        <a:buFont typeface="Arial" panose="020B0604020202020204" pitchFamily="34" charset="0"/>
                        <a:buChar char="•"/>
                        <a:tabLst/>
                      </a:pPr>
                      <a:r>
                        <a:rPr lang="en-US" sz="1000" dirty="0">
                          <a:solidFill>
                            <a:schemeClr val="tx1"/>
                          </a:solidFill>
                          <a:latin typeface="+mn-lt"/>
                        </a:rPr>
                        <a:t>Flexibility for clients to manage and operate their environment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962181"/>
                  </a:ext>
                </a:extLst>
              </a:tr>
              <a:tr h="651425">
                <a:tc vMerge="1">
                  <a:txBody>
                    <a:bodyPr/>
                    <a:lstStyle/>
                    <a:p>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endParaRPr lang="en-US" sz="1000" dirty="0">
                        <a:solidFill>
                          <a:schemeClr val="tx1"/>
                        </a:solidFill>
                        <a:latin typeface="+mn-lt"/>
                      </a:endParaRPr>
                    </a:p>
                    <a:p>
                      <a:pPr marL="0" indent="0" algn="ctr">
                        <a:spcBef>
                          <a:spcPts val="600"/>
                        </a:spcBef>
                        <a:buFont typeface="Arial" panose="020B0604020202020204" pitchFamily="34" charset="0"/>
                        <a:buNone/>
                        <a:tabLst/>
                      </a:pPr>
                      <a:r>
                        <a:rPr lang="en-US" sz="1000" dirty="0">
                          <a:solidFill>
                            <a:schemeClr val="tx1"/>
                          </a:solidFill>
                          <a:latin typeface="+mn-lt"/>
                        </a:rPr>
                        <a:t>AWS 3Q22</a:t>
                      </a:r>
                    </a:p>
                    <a:p>
                      <a:pPr marL="0" indent="0" algn="ctr">
                        <a:spcBef>
                          <a:spcPts val="600"/>
                        </a:spcBef>
                        <a:buFont typeface="Arial" panose="020B0604020202020204" pitchFamily="34" charset="0"/>
                        <a:buNone/>
                        <a:tabLst/>
                      </a:pPr>
                      <a:r>
                        <a:rPr lang="en-US" sz="1000" dirty="0">
                          <a:solidFill>
                            <a:schemeClr val="tx1"/>
                          </a:solidFill>
                          <a:latin typeface="+mn-lt"/>
                        </a:rPr>
                        <a:t>Azure 4Q22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1000" b="1" dirty="0">
                          <a:solidFill>
                            <a:schemeClr val="tx1"/>
                          </a:solidFill>
                          <a:latin typeface="+mn-lt"/>
                        </a:rPr>
                        <a:t>Paid (Marketplace listing)</a:t>
                      </a:r>
                    </a:p>
                    <a:p>
                      <a:pPr marL="0" indent="0" algn="l">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and infrastructure from Hyperscalers</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5103951"/>
                  </a:ext>
                </a:extLst>
              </a:tr>
              <a:tr h="853329">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chemeClr val="accent1"/>
                          </a:solidFill>
                          <a:latin typeface="+mn-lt"/>
                        </a:rPr>
                        <a:t>SaaS</a:t>
                      </a:r>
                    </a:p>
                    <a:p>
                      <a:pPr algn="l"/>
                      <a:r>
                        <a:rPr lang="en-US" sz="1000" dirty="0">
                          <a:solidFill>
                            <a:schemeClr val="tx1"/>
                          </a:solidFill>
                          <a:latin typeface="+mn-lt"/>
                        </a:rPr>
                        <a:t>IBM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p>
                      <a:pPr marL="0" indent="0" algn="ctr">
                        <a:buFont typeface="Arial" panose="020B0604020202020204" pitchFamily="34" charset="0"/>
                        <a:buNone/>
                        <a:tabLst/>
                      </a:pPr>
                      <a:endParaRPr lang="en-US" sz="1000" dirty="0">
                        <a:solidFill>
                          <a:schemeClr val="tx1"/>
                        </a:solidFill>
                        <a:latin typeface="+mn-lt"/>
                      </a:endParaRPr>
                    </a:p>
                    <a:p>
                      <a:pPr marL="0" indent="0" algn="ctr">
                        <a:buFont typeface="Arial" panose="020B0604020202020204" pitchFamily="34" charset="0"/>
                        <a:buNone/>
                        <a:tabLst/>
                      </a:pPr>
                      <a:r>
                        <a:rPr lang="en-US" sz="1000" dirty="0">
                          <a:solidFill>
                            <a:schemeClr val="tx1"/>
                          </a:solidFill>
                          <a:latin typeface="+mn-lt"/>
                        </a:rPr>
                        <a:t>AWS 3Q22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 single part (includes software, infrastructure, and operations) from </a:t>
                      </a:r>
                      <a:r>
                        <a:rPr lang="en-US" sz="1000" u="sng" dirty="0">
                          <a:solidFill>
                            <a:schemeClr val="tx1"/>
                          </a:solidFill>
                          <a:latin typeface="+mn-lt"/>
                        </a:rPr>
                        <a:t>either</a:t>
                      </a:r>
                      <a:r>
                        <a:rPr lang="en-US" sz="1000" dirty="0">
                          <a:solidFill>
                            <a:schemeClr val="tx1"/>
                          </a:solidFill>
                          <a:latin typeface="+mn-lt"/>
                        </a:rPr>
                        <a:t> std IBM sales/channels or AWS Marketplace</a:t>
                      </a:r>
                    </a:p>
                    <a:p>
                      <a:pPr marL="0" indent="0">
                        <a:buFont typeface="Arial" panose="020B0604020202020204" pitchFamily="34" charset="0"/>
                        <a:buNone/>
                        <a:tabLst/>
                      </a:pPr>
                      <a:endParaRPr lang="en-US" sz="1000" dirty="0">
                        <a:solidFill>
                          <a:schemeClr val="tx1"/>
                        </a:solidFill>
                        <a:latin typeface="+mn-lt"/>
                      </a:endParaRP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IBM</a:t>
                      </a:r>
                      <a:r>
                        <a:rPr lang="en-US" sz="1000" kern="1200" dirty="0">
                          <a:solidFill>
                            <a:schemeClr val="tx1"/>
                          </a:solidFill>
                          <a:latin typeface="+mn-lt"/>
                          <a:ea typeface="+mn-ea"/>
                          <a:cs typeface="+mn-cs"/>
                        </a:rPr>
                        <a:t> provisions, manages, and operates Client’s MAS environment on AWS Cloud using IBM’s AWS cloud account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Reduced time-to-value</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Reduced operational costs</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Allows clients to focus on business priorities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019427"/>
                  </a:ext>
                </a:extLst>
              </a:tr>
              <a:tr h="1279993">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rgbClr val="FF9300"/>
                          </a:solidFill>
                          <a:latin typeface="+mn-lt"/>
                        </a:rPr>
                        <a:t>Dedicated </a:t>
                      </a:r>
                      <a:r>
                        <a:rPr lang="en-US" sz="1100" b="1" dirty="0">
                          <a:solidFill>
                            <a:srgbClr val="FF9300"/>
                          </a:solidFill>
                          <a:latin typeface="+mn-lt"/>
                        </a:rPr>
                        <a:t>(formerly Managed Service)</a:t>
                      </a:r>
                      <a:endParaRPr lang="en-US" sz="1400" b="1" dirty="0">
                        <a:solidFill>
                          <a:srgbClr val="FF9300"/>
                        </a:solidFill>
                        <a:latin typeface="+mn-lt"/>
                      </a:endParaRPr>
                    </a:p>
                    <a:p>
                      <a:pPr algn="l"/>
                      <a:r>
                        <a:rPr lang="en-US" sz="1000" dirty="0">
                          <a:solidFill>
                            <a:schemeClr val="tx1"/>
                          </a:solidFill>
                          <a:latin typeface="+mn-lt"/>
                        </a:rPr>
                        <a:t>IBM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p>
                      <a:pPr marL="0" indent="0" algn="ctr">
                        <a:buFont typeface="Arial" panose="020B0604020202020204" pitchFamily="34" charset="0"/>
                        <a:buNone/>
                        <a:tabLst/>
                      </a:pPr>
                      <a:endParaRPr lang="en-US" sz="1000" dirty="0">
                        <a:solidFill>
                          <a:schemeClr val="tx1"/>
                        </a:solidFill>
                        <a:latin typeface="+mn-lt"/>
                      </a:endParaRPr>
                    </a:p>
                    <a:p>
                      <a:pPr marL="0" indent="0" algn="ctr">
                        <a:buFont typeface="Arial" panose="020B0604020202020204" pitchFamily="34" charset="0"/>
                        <a:buNone/>
                        <a:tabLst/>
                      </a:pPr>
                      <a:r>
                        <a:rPr lang="en-US" sz="1000" dirty="0">
                          <a:solidFill>
                            <a:schemeClr val="tx1"/>
                          </a:solidFill>
                          <a:latin typeface="+mn-lt"/>
                        </a:rPr>
                        <a:t>IBM 2020</a:t>
                      </a:r>
                    </a:p>
                    <a:p>
                      <a:pPr marL="0" indent="0" algn="ctr">
                        <a:spcBef>
                          <a:spcPts val="600"/>
                        </a:spcBef>
                        <a:buFont typeface="Arial" panose="020B0604020202020204" pitchFamily="34" charset="0"/>
                        <a:buNone/>
                        <a:tabLst/>
                      </a:pPr>
                      <a:r>
                        <a:rPr lang="en-US" sz="1000" dirty="0">
                          <a:solidFill>
                            <a:schemeClr val="tx1"/>
                          </a:solidFill>
                          <a:latin typeface="+mn-lt"/>
                        </a:rPr>
                        <a:t>AWS 2023</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and managed service (including infrastructure) from IBM</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IBM</a:t>
                      </a:r>
                      <a:r>
                        <a:rPr lang="en-US" sz="1000" kern="1200" dirty="0">
                          <a:solidFill>
                            <a:schemeClr val="tx1"/>
                          </a:solidFill>
                          <a:latin typeface="+mn-lt"/>
                          <a:ea typeface="+mn-ea"/>
                          <a:cs typeface="+mn-cs"/>
                        </a:rPr>
                        <a:t> provisions, manages, and operates Client’s MAS environment on IBM Cloud or AWS in an IBM owned account</a:t>
                      </a:r>
                    </a:p>
                    <a:p>
                      <a:pPr marL="0" marR="0" lvl="0" indent="0" algn="l" defTabSz="109728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Currently has two flavors</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1000" kern="1200" dirty="0">
                          <a:solidFill>
                            <a:schemeClr val="tx1"/>
                          </a:solidFill>
                          <a:latin typeface="+mn-lt"/>
                          <a:ea typeface="+mn-ea"/>
                          <a:cs typeface="+mn-cs"/>
                        </a:rPr>
                        <a:t>Shared cluster (legacy – IBM Cloud only)</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1000" kern="1200" dirty="0">
                          <a:solidFill>
                            <a:schemeClr val="tx1"/>
                          </a:solidFill>
                          <a:latin typeface="+mn-lt"/>
                          <a:ea typeface="+mn-ea"/>
                          <a:cs typeface="+mn-cs"/>
                        </a:rPr>
                        <a:t>Dedicated cluster (new)</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Simplifies deployment and operations</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Provides more flexibility, than SaaS, to customize environment</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Provides more operational flexibility than SaaS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9742941"/>
                  </a:ext>
                </a:extLst>
              </a:tr>
            </a:tbl>
          </a:graphicData>
        </a:graphic>
      </p:graphicFrame>
      <p:sp>
        <p:nvSpPr>
          <p:cNvPr id="5" name="Rectangle 4">
            <a:extLst>
              <a:ext uri="{FF2B5EF4-FFF2-40B4-BE49-F238E27FC236}">
                <a16:creationId xmlns:a16="http://schemas.microsoft.com/office/drawing/2014/main" id="{E29C0792-6DA7-41B3-8019-42EEE9004D13}"/>
              </a:ext>
            </a:extLst>
          </p:cNvPr>
          <p:cNvSpPr/>
          <p:nvPr/>
        </p:nvSpPr>
        <p:spPr bwMode="auto">
          <a:xfrm>
            <a:off x="229231" y="2988860"/>
            <a:ext cx="8704746" cy="846160"/>
          </a:xfrm>
          <a:prstGeom prst="rect">
            <a:avLst/>
          </a:prstGeom>
          <a:noFill/>
          <a:ln w="762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71" tIns="68571" rIns="68571" bIns="68571" numCol="1" rtlCol="0" anchor="t" anchorCtr="0" compatLnSpc="1">
            <a:prstTxWarp prst="textNoShape">
              <a:avLst/>
            </a:prstTxWarp>
          </a:bodyPr>
          <a:lstStyle/>
          <a:p>
            <a:pPr fontAlgn="base">
              <a:spcBef>
                <a:spcPct val="0"/>
              </a:spcBef>
              <a:spcAft>
                <a:spcPct val="0"/>
              </a:spcAft>
            </a:pPr>
            <a:endParaRPr lang="en-CA" sz="1050" dirty="0">
              <a:solidFill>
                <a:schemeClr val="bg1"/>
              </a:solidFill>
            </a:endParaRPr>
          </a:p>
        </p:txBody>
      </p:sp>
    </p:spTree>
    <p:extLst>
      <p:ext uri="{BB962C8B-B14F-4D97-AF65-F5344CB8AC3E}">
        <p14:creationId xmlns:p14="http://schemas.microsoft.com/office/powerpoint/2010/main" val="2268835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70301" y="201526"/>
            <a:ext cx="8594725" cy="261169"/>
          </a:xfrm>
        </p:spPr>
        <p:txBody>
          <a:bodyPr/>
          <a:lstStyle/>
          <a:p>
            <a:r>
              <a:rPr lang="en-SG" sz="1800" b="1" dirty="0"/>
              <a:t>MAS Solutioning Decision Tree</a:t>
            </a:r>
          </a:p>
        </p:txBody>
      </p:sp>
      <p:sp>
        <p:nvSpPr>
          <p:cNvPr id="32" name="Decision 33">
            <a:extLst>
              <a:ext uri="{FF2B5EF4-FFF2-40B4-BE49-F238E27FC236}">
                <a16:creationId xmlns:a16="http://schemas.microsoft.com/office/drawing/2014/main" id="{55248154-8928-4541-B59E-83F6F1550E56}"/>
              </a:ext>
            </a:extLst>
          </p:cNvPr>
          <p:cNvSpPr/>
          <p:nvPr/>
        </p:nvSpPr>
        <p:spPr bwMode="auto">
          <a:xfrm>
            <a:off x="244060" y="2185415"/>
            <a:ext cx="1386440" cy="702078"/>
          </a:xfrm>
          <a:prstGeom prst="flowChartDecision">
            <a:avLst/>
          </a:prstGeom>
          <a:solidFill>
            <a:schemeClr val="tx1">
              <a:lumMod val="65000"/>
              <a:lumOff val="35000"/>
            </a:schemeClr>
          </a:solidFill>
          <a:ln>
            <a:noFill/>
          </a:ln>
          <a:effectLst/>
        </p:spPr>
        <p:txBody>
          <a:bodyPr vert="horz" wrap="square" lIns="54000" tIns="54000" rIns="54000" bIns="54000" numCol="1" rtlCol="0" anchor="b" anchorCtr="0" compatLnSpc="1">
            <a:prstTxWarp prst="textNoShape">
              <a:avLst/>
            </a:prstTxWarp>
          </a:bodyPr>
          <a:lstStyle/>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Data residency requirement</a:t>
            </a:r>
          </a:p>
        </p:txBody>
      </p:sp>
      <p:sp>
        <p:nvSpPr>
          <p:cNvPr id="34" name="Decision 33">
            <a:extLst>
              <a:ext uri="{FF2B5EF4-FFF2-40B4-BE49-F238E27FC236}">
                <a16:creationId xmlns:a16="http://schemas.microsoft.com/office/drawing/2014/main" id="{A38E9055-1D28-4F10-A33B-EAA489E70081}"/>
              </a:ext>
            </a:extLst>
          </p:cNvPr>
          <p:cNvSpPr/>
          <p:nvPr/>
        </p:nvSpPr>
        <p:spPr bwMode="auto">
          <a:xfrm>
            <a:off x="2163656" y="2155785"/>
            <a:ext cx="1300443"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Client prefers non IBM Cloud or on-prem</a:t>
            </a:r>
          </a:p>
        </p:txBody>
      </p:sp>
      <p:cxnSp>
        <p:nvCxnSpPr>
          <p:cNvPr id="42" name="Straight Arrow Connector 41">
            <a:extLst>
              <a:ext uri="{FF2B5EF4-FFF2-40B4-BE49-F238E27FC236}">
                <a16:creationId xmlns:a16="http://schemas.microsoft.com/office/drawing/2014/main" id="{C3EFABF3-3D27-4E7B-B0E4-7E10B0A0AA9C}"/>
              </a:ext>
            </a:extLst>
          </p:cNvPr>
          <p:cNvCxnSpPr>
            <a:cxnSpLocks/>
            <a:stCxn id="32" idx="3"/>
            <a:endCxn id="34" idx="1"/>
          </p:cNvCxnSpPr>
          <p:nvPr/>
        </p:nvCxnSpPr>
        <p:spPr bwMode="auto">
          <a:xfrm>
            <a:off x="1630499" y="2536454"/>
            <a:ext cx="533157" cy="880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3" name="TextBox 42">
            <a:extLst>
              <a:ext uri="{FF2B5EF4-FFF2-40B4-BE49-F238E27FC236}">
                <a16:creationId xmlns:a16="http://schemas.microsoft.com/office/drawing/2014/main" id="{345ED662-A10C-47E6-AB16-D7F2A1EF0906}"/>
              </a:ext>
            </a:extLst>
          </p:cNvPr>
          <p:cNvSpPr txBox="1"/>
          <p:nvPr/>
        </p:nvSpPr>
        <p:spPr>
          <a:xfrm>
            <a:off x="1601670" y="2265817"/>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cxnSp>
        <p:nvCxnSpPr>
          <p:cNvPr id="49" name="Straight Arrow Connector 48">
            <a:extLst>
              <a:ext uri="{FF2B5EF4-FFF2-40B4-BE49-F238E27FC236}">
                <a16:creationId xmlns:a16="http://schemas.microsoft.com/office/drawing/2014/main" id="{E395187E-CA93-4473-9FC3-D3D1AAFEF238}"/>
              </a:ext>
            </a:extLst>
          </p:cNvPr>
          <p:cNvCxnSpPr>
            <a:cxnSpLocks/>
            <a:stCxn id="34" idx="2"/>
            <a:endCxn id="31" idx="0"/>
          </p:cNvCxnSpPr>
          <p:nvPr/>
        </p:nvCxnSpPr>
        <p:spPr bwMode="auto">
          <a:xfrm>
            <a:off x="2813878" y="2934740"/>
            <a:ext cx="7568" cy="38685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0C7516D6-54A2-49E3-A270-1535827D7E6E}"/>
              </a:ext>
            </a:extLst>
          </p:cNvPr>
          <p:cNvSpPr txBox="1"/>
          <p:nvPr/>
        </p:nvSpPr>
        <p:spPr>
          <a:xfrm>
            <a:off x="2820211" y="2876264"/>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cxnSp>
        <p:nvCxnSpPr>
          <p:cNvPr id="52" name="Straight Arrow Connector 51">
            <a:extLst>
              <a:ext uri="{FF2B5EF4-FFF2-40B4-BE49-F238E27FC236}">
                <a16:creationId xmlns:a16="http://schemas.microsoft.com/office/drawing/2014/main" id="{97EC0EFB-E283-48EC-909B-177E3DEAE442}"/>
              </a:ext>
            </a:extLst>
          </p:cNvPr>
          <p:cNvCxnSpPr>
            <a:cxnSpLocks/>
            <a:stCxn id="34" idx="3"/>
            <a:endCxn id="67" idx="1"/>
          </p:cNvCxnSpPr>
          <p:nvPr/>
        </p:nvCxnSpPr>
        <p:spPr bwMode="auto">
          <a:xfrm>
            <a:off x="3464100" y="2545262"/>
            <a:ext cx="534955" cy="1003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Straight Arrow Connector 60">
            <a:extLst>
              <a:ext uri="{FF2B5EF4-FFF2-40B4-BE49-F238E27FC236}">
                <a16:creationId xmlns:a16="http://schemas.microsoft.com/office/drawing/2014/main" id="{3B7311F7-F104-4630-A3BD-B0DDEC48DF14}"/>
              </a:ext>
            </a:extLst>
          </p:cNvPr>
          <p:cNvCxnSpPr>
            <a:cxnSpLocks/>
            <a:stCxn id="71" idx="2"/>
            <a:endCxn id="89" idx="0"/>
          </p:cNvCxnSpPr>
          <p:nvPr/>
        </p:nvCxnSpPr>
        <p:spPr bwMode="auto">
          <a:xfrm flipH="1">
            <a:off x="6427327" y="2949792"/>
            <a:ext cx="1" cy="37180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1" name="Rectangle 30">
            <a:extLst>
              <a:ext uri="{FF2B5EF4-FFF2-40B4-BE49-F238E27FC236}">
                <a16:creationId xmlns:a16="http://schemas.microsoft.com/office/drawing/2014/main" id="{7D8A1F9C-85DF-4FB4-927F-627159C38940}"/>
              </a:ext>
            </a:extLst>
          </p:cNvPr>
          <p:cNvSpPr/>
          <p:nvPr/>
        </p:nvSpPr>
        <p:spPr bwMode="auto">
          <a:xfrm>
            <a:off x="2306926" y="3321594"/>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prstClr val="white"/>
                </a:solidFill>
                <a:latin typeface="IBM Plex Sans"/>
                <a:cs typeface="Arial" panose="020B0604020202020204" pitchFamily="34" charset="0"/>
              </a:rPr>
              <a:t>MAS Software</a:t>
            </a:r>
            <a:endParaRPr lang="en-US" sz="1000" b="1" dirty="0">
              <a:solidFill>
                <a:prstClr val="white"/>
              </a:solidFill>
              <a:latin typeface="IBM Plex Sans"/>
              <a:cs typeface="Arial" panose="020B0604020202020204" pitchFamily="34" charset="0"/>
            </a:endParaRPr>
          </a:p>
        </p:txBody>
      </p:sp>
      <p:sp>
        <p:nvSpPr>
          <p:cNvPr id="8" name="Rounded Rectangle 7">
            <a:extLst>
              <a:ext uri="{FF2B5EF4-FFF2-40B4-BE49-F238E27FC236}">
                <a16:creationId xmlns:a16="http://schemas.microsoft.com/office/drawing/2014/main" id="{76E8DBC2-4B55-0CCF-9556-6A1F2233FAD5}"/>
              </a:ext>
            </a:extLst>
          </p:cNvPr>
          <p:cNvSpPr/>
          <p:nvPr/>
        </p:nvSpPr>
        <p:spPr bwMode="auto">
          <a:xfrm>
            <a:off x="2197983" y="1086814"/>
            <a:ext cx="1054829" cy="450964"/>
          </a:xfrm>
          <a:prstGeom prst="roundRect">
            <a:avLst/>
          </a:prstGeom>
          <a:solidFill>
            <a:schemeClr val="tx1">
              <a:lumMod val="50000"/>
              <a:lumOff val="50000"/>
            </a:schemeClr>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Move Maximo 7.x to MAS 8.x*</a:t>
            </a:r>
          </a:p>
        </p:txBody>
      </p:sp>
      <p:cxnSp>
        <p:nvCxnSpPr>
          <p:cNvPr id="28" name="Straight Arrow Connector 27">
            <a:extLst>
              <a:ext uri="{FF2B5EF4-FFF2-40B4-BE49-F238E27FC236}">
                <a16:creationId xmlns:a16="http://schemas.microsoft.com/office/drawing/2014/main" id="{D547CBB0-B746-284D-C56B-F01A08981403}"/>
              </a:ext>
            </a:extLst>
          </p:cNvPr>
          <p:cNvCxnSpPr>
            <a:cxnSpLocks/>
            <a:stCxn id="3" idx="2"/>
            <a:endCxn id="32" idx="0"/>
          </p:cNvCxnSpPr>
          <p:nvPr/>
        </p:nvCxnSpPr>
        <p:spPr bwMode="auto">
          <a:xfrm>
            <a:off x="937280" y="1628590"/>
            <a:ext cx="0" cy="556826"/>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64" name="TextBox 63">
            <a:extLst>
              <a:ext uri="{FF2B5EF4-FFF2-40B4-BE49-F238E27FC236}">
                <a16:creationId xmlns:a16="http://schemas.microsoft.com/office/drawing/2014/main" id="{695EADC5-44F6-FB06-B649-1F9C4DCF6546}"/>
              </a:ext>
            </a:extLst>
          </p:cNvPr>
          <p:cNvSpPr txBox="1"/>
          <p:nvPr/>
        </p:nvSpPr>
        <p:spPr>
          <a:xfrm>
            <a:off x="3427968" y="2284660"/>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67" name="Decision 66">
            <a:extLst>
              <a:ext uri="{FF2B5EF4-FFF2-40B4-BE49-F238E27FC236}">
                <a16:creationId xmlns:a16="http://schemas.microsoft.com/office/drawing/2014/main" id="{69D3C0F7-CB1E-F504-22D7-9E85B7ECDF83}"/>
              </a:ext>
            </a:extLst>
          </p:cNvPr>
          <p:cNvSpPr/>
          <p:nvPr/>
        </p:nvSpPr>
        <p:spPr bwMode="auto">
          <a:xfrm>
            <a:off x="3999054" y="2165820"/>
            <a:ext cx="1300443"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&gt;99.9% SLA required</a:t>
            </a:r>
          </a:p>
        </p:txBody>
      </p:sp>
      <p:sp>
        <p:nvSpPr>
          <p:cNvPr id="71" name="Decision 70">
            <a:extLst>
              <a:ext uri="{FF2B5EF4-FFF2-40B4-BE49-F238E27FC236}">
                <a16:creationId xmlns:a16="http://schemas.microsoft.com/office/drawing/2014/main" id="{E652A745-5037-7A09-D727-358E401D76F0}"/>
              </a:ext>
            </a:extLst>
          </p:cNvPr>
          <p:cNvSpPr/>
          <p:nvPr/>
        </p:nvSpPr>
        <p:spPr bwMode="auto">
          <a:xfrm>
            <a:off x="5814139" y="2170837"/>
            <a:ext cx="1226377"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Flexibility to customize</a:t>
            </a:r>
          </a:p>
        </p:txBody>
      </p:sp>
      <p:cxnSp>
        <p:nvCxnSpPr>
          <p:cNvPr id="73" name="Straight Arrow Connector 72">
            <a:extLst>
              <a:ext uri="{FF2B5EF4-FFF2-40B4-BE49-F238E27FC236}">
                <a16:creationId xmlns:a16="http://schemas.microsoft.com/office/drawing/2014/main" id="{BFBD3FBF-4D68-9ACD-FE29-9C0E9500DE86}"/>
              </a:ext>
            </a:extLst>
          </p:cNvPr>
          <p:cNvCxnSpPr>
            <a:cxnSpLocks/>
            <a:stCxn id="67" idx="3"/>
          </p:cNvCxnSpPr>
          <p:nvPr/>
        </p:nvCxnSpPr>
        <p:spPr bwMode="auto">
          <a:xfrm>
            <a:off x="5299498" y="2555297"/>
            <a:ext cx="524798" cy="1003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C05D774F-6014-AB23-B4E7-A14D10129645}"/>
              </a:ext>
            </a:extLst>
          </p:cNvPr>
          <p:cNvCxnSpPr>
            <a:cxnSpLocks/>
            <a:stCxn id="67" idx="2"/>
            <a:endCxn id="31" idx="3"/>
          </p:cNvCxnSpPr>
          <p:nvPr/>
        </p:nvCxnSpPr>
        <p:spPr bwMode="auto">
          <a:xfrm rot="5400000">
            <a:off x="3712870" y="2567872"/>
            <a:ext cx="559503" cy="1313309"/>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6">
            <a:extLst>
              <a:ext uri="{FF2B5EF4-FFF2-40B4-BE49-F238E27FC236}">
                <a16:creationId xmlns:a16="http://schemas.microsoft.com/office/drawing/2014/main" id="{F55A7A0B-749C-D608-7785-1761EE24477D}"/>
              </a:ext>
            </a:extLst>
          </p:cNvPr>
          <p:cNvCxnSpPr>
            <a:cxnSpLocks/>
            <a:stCxn id="32" idx="2"/>
            <a:endCxn id="31" idx="1"/>
          </p:cNvCxnSpPr>
          <p:nvPr/>
        </p:nvCxnSpPr>
        <p:spPr bwMode="auto">
          <a:xfrm rot="16200000" flipH="1">
            <a:off x="1313711" y="2511062"/>
            <a:ext cx="616784" cy="1369646"/>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3" name="Rectangle 82">
            <a:extLst>
              <a:ext uri="{FF2B5EF4-FFF2-40B4-BE49-F238E27FC236}">
                <a16:creationId xmlns:a16="http://schemas.microsoft.com/office/drawing/2014/main" id="{B2C82006-EA24-ED72-9CE4-4D4495C6E72C}"/>
              </a:ext>
            </a:extLst>
          </p:cNvPr>
          <p:cNvSpPr/>
          <p:nvPr/>
        </p:nvSpPr>
        <p:spPr bwMode="auto">
          <a:xfrm>
            <a:off x="7565314" y="2387328"/>
            <a:ext cx="1029041" cy="365368"/>
          </a:xfrm>
          <a:prstGeom prst="rect">
            <a:avLst/>
          </a:prstGeom>
          <a:solidFill>
            <a:srgbClr val="000F5E"/>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prstClr val="white"/>
                </a:solidFill>
                <a:latin typeface="IBM Plex Sans"/>
                <a:cs typeface="Arial" panose="020B0604020202020204" pitchFamily="34" charset="0"/>
              </a:rPr>
              <a:t>MAS SaaS</a:t>
            </a:r>
            <a:endParaRPr lang="en-US" sz="1000" b="1" dirty="0">
              <a:solidFill>
                <a:prstClr val="white"/>
              </a:solidFill>
              <a:latin typeface="IBM Plex Sans"/>
              <a:cs typeface="Arial" panose="020B0604020202020204" pitchFamily="34" charset="0"/>
            </a:endParaRPr>
          </a:p>
        </p:txBody>
      </p:sp>
      <p:cxnSp>
        <p:nvCxnSpPr>
          <p:cNvPr id="84" name="Straight Arrow Connector 83">
            <a:extLst>
              <a:ext uri="{FF2B5EF4-FFF2-40B4-BE49-F238E27FC236}">
                <a16:creationId xmlns:a16="http://schemas.microsoft.com/office/drawing/2014/main" id="{0063C926-7C67-7E7D-4DB6-E436F469C2BD}"/>
              </a:ext>
            </a:extLst>
          </p:cNvPr>
          <p:cNvCxnSpPr>
            <a:cxnSpLocks/>
            <a:stCxn id="71" idx="3"/>
            <a:endCxn id="83" idx="1"/>
          </p:cNvCxnSpPr>
          <p:nvPr/>
        </p:nvCxnSpPr>
        <p:spPr bwMode="auto">
          <a:xfrm>
            <a:off x="7040516" y="2560315"/>
            <a:ext cx="524798" cy="969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7" name="TextBox 86">
            <a:extLst>
              <a:ext uri="{FF2B5EF4-FFF2-40B4-BE49-F238E27FC236}">
                <a16:creationId xmlns:a16="http://schemas.microsoft.com/office/drawing/2014/main" id="{BFCA1878-DAFA-21E9-3589-932779E7160C}"/>
              </a:ext>
            </a:extLst>
          </p:cNvPr>
          <p:cNvSpPr txBox="1"/>
          <p:nvPr/>
        </p:nvSpPr>
        <p:spPr>
          <a:xfrm>
            <a:off x="5266791" y="2290318"/>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88" name="TextBox 87">
            <a:extLst>
              <a:ext uri="{FF2B5EF4-FFF2-40B4-BE49-F238E27FC236}">
                <a16:creationId xmlns:a16="http://schemas.microsoft.com/office/drawing/2014/main" id="{7775023E-3498-25CA-0E2E-0BC24BD63061}"/>
              </a:ext>
            </a:extLst>
          </p:cNvPr>
          <p:cNvSpPr txBox="1"/>
          <p:nvPr/>
        </p:nvSpPr>
        <p:spPr>
          <a:xfrm>
            <a:off x="7040515" y="2275378"/>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89" name="Rectangle 88">
            <a:extLst>
              <a:ext uri="{FF2B5EF4-FFF2-40B4-BE49-F238E27FC236}">
                <a16:creationId xmlns:a16="http://schemas.microsoft.com/office/drawing/2014/main" id="{929C4491-E13B-3E89-FBDF-F198A48D7D6B}"/>
              </a:ext>
            </a:extLst>
          </p:cNvPr>
          <p:cNvSpPr/>
          <p:nvPr/>
        </p:nvSpPr>
        <p:spPr bwMode="auto">
          <a:xfrm>
            <a:off x="5912806" y="3321593"/>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pPr>
            <a:r>
              <a:rPr lang="en-US" sz="1000" dirty="0">
                <a:solidFill>
                  <a:prstClr val="white"/>
                </a:solidFill>
                <a:latin typeface="IBM Plex Sans"/>
                <a:cs typeface="Arial" panose="020B0604020202020204" pitchFamily="34" charset="0"/>
              </a:rPr>
              <a:t>MAS SaaS Dedicated</a:t>
            </a:r>
          </a:p>
        </p:txBody>
      </p:sp>
      <p:sp>
        <p:nvSpPr>
          <p:cNvPr id="92" name="Rounded Rectangle 91">
            <a:extLst>
              <a:ext uri="{FF2B5EF4-FFF2-40B4-BE49-F238E27FC236}">
                <a16:creationId xmlns:a16="http://schemas.microsoft.com/office/drawing/2014/main" id="{4B8549F6-8CD4-32B6-8E23-4951CBB54467}"/>
              </a:ext>
            </a:extLst>
          </p:cNvPr>
          <p:cNvSpPr/>
          <p:nvPr/>
        </p:nvSpPr>
        <p:spPr bwMode="auto">
          <a:xfrm>
            <a:off x="2294031" y="3956991"/>
            <a:ext cx="1054829" cy="416861"/>
          </a:xfrm>
          <a:prstGeom prst="roundRect">
            <a:avLst/>
          </a:prstGeom>
          <a:solidFill>
            <a:srgbClr val="0E6FFF"/>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Deployment Options</a:t>
            </a:r>
          </a:p>
        </p:txBody>
      </p:sp>
      <p:cxnSp>
        <p:nvCxnSpPr>
          <p:cNvPr id="93" name="Straight Arrow Connector 92">
            <a:extLst>
              <a:ext uri="{FF2B5EF4-FFF2-40B4-BE49-F238E27FC236}">
                <a16:creationId xmlns:a16="http://schemas.microsoft.com/office/drawing/2014/main" id="{B2C010F9-20E1-8A8F-4323-674704CF3392}"/>
              </a:ext>
            </a:extLst>
          </p:cNvPr>
          <p:cNvCxnSpPr>
            <a:cxnSpLocks/>
            <a:stCxn id="31" idx="2"/>
            <a:endCxn id="92" idx="0"/>
          </p:cNvCxnSpPr>
          <p:nvPr/>
        </p:nvCxnSpPr>
        <p:spPr bwMode="auto">
          <a:xfrm flipH="1">
            <a:off x="2821446" y="3686961"/>
            <a:ext cx="1" cy="27003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98" name="Rounded Rectangle 97">
            <a:extLst>
              <a:ext uri="{FF2B5EF4-FFF2-40B4-BE49-F238E27FC236}">
                <a16:creationId xmlns:a16="http://schemas.microsoft.com/office/drawing/2014/main" id="{5B80BEB8-4A37-9C9C-2388-44A262E3B978}"/>
              </a:ext>
            </a:extLst>
          </p:cNvPr>
          <p:cNvSpPr/>
          <p:nvPr/>
        </p:nvSpPr>
        <p:spPr bwMode="auto">
          <a:xfrm>
            <a:off x="3401294" y="4594164"/>
            <a:ext cx="1054829" cy="299845"/>
          </a:xfrm>
          <a:prstGeom prst="round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HA multi-region</a:t>
            </a:r>
          </a:p>
        </p:txBody>
      </p:sp>
      <p:cxnSp>
        <p:nvCxnSpPr>
          <p:cNvPr id="99" name="Straight Arrow Connector 76">
            <a:extLst>
              <a:ext uri="{FF2B5EF4-FFF2-40B4-BE49-F238E27FC236}">
                <a16:creationId xmlns:a16="http://schemas.microsoft.com/office/drawing/2014/main" id="{B1D0EB3C-E9B2-49EA-C723-E4888AD2898B}"/>
              </a:ext>
            </a:extLst>
          </p:cNvPr>
          <p:cNvCxnSpPr>
            <a:cxnSpLocks/>
            <a:stCxn id="92" idx="3"/>
            <a:endCxn id="98" idx="0"/>
          </p:cNvCxnSpPr>
          <p:nvPr/>
        </p:nvCxnSpPr>
        <p:spPr bwMode="auto">
          <a:xfrm>
            <a:off x="3348860" y="4165421"/>
            <a:ext cx="579849" cy="42874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3" name="Rounded Rectangle 102">
            <a:extLst>
              <a:ext uri="{FF2B5EF4-FFF2-40B4-BE49-F238E27FC236}">
                <a16:creationId xmlns:a16="http://schemas.microsoft.com/office/drawing/2014/main" id="{4D636405-A5D6-6B74-A40D-29ABBC82BA4D}"/>
              </a:ext>
            </a:extLst>
          </p:cNvPr>
          <p:cNvSpPr/>
          <p:nvPr/>
        </p:nvSpPr>
        <p:spPr bwMode="auto">
          <a:xfrm>
            <a:off x="1148823" y="4592865"/>
            <a:ext cx="1054829" cy="299845"/>
          </a:xfrm>
          <a:prstGeom prst="round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HA MZR</a:t>
            </a:r>
          </a:p>
        </p:txBody>
      </p:sp>
      <p:cxnSp>
        <p:nvCxnSpPr>
          <p:cNvPr id="104" name="Straight Arrow Connector 76">
            <a:extLst>
              <a:ext uri="{FF2B5EF4-FFF2-40B4-BE49-F238E27FC236}">
                <a16:creationId xmlns:a16="http://schemas.microsoft.com/office/drawing/2014/main" id="{6ADE526A-BFD1-3332-B60A-FE99F57D4746}"/>
              </a:ext>
            </a:extLst>
          </p:cNvPr>
          <p:cNvCxnSpPr>
            <a:cxnSpLocks/>
            <a:stCxn id="92" idx="1"/>
            <a:endCxn id="103" idx="0"/>
          </p:cNvCxnSpPr>
          <p:nvPr/>
        </p:nvCxnSpPr>
        <p:spPr bwMode="auto">
          <a:xfrm rot="10800000" flipV="1">
            <a:off x="1676237" y="4165421"/>
            <a:ext cx="617793" cy="427444"/>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8" name="TextBox 107">
            <a:extLst>
              <a:ext uri="{FF2B5EF4-FFF2-40B4-BE49-F238E27FC236}">
                <a16:creationId xmlns:a16="http://schemas.microsoft.com/office/drawing/2014/main" id="{5240CA2C-59B9-6FF2-81C3-4160ACA09727}"/>
              </a:ext>
            </a:extLst>
          </p:cNvPr>
          <p:cNvSpPr txBox="1"/>
          <p:nvPr/>
        </p:nvSpPr>
        <p:spPr>
          <a:xfrm>
            <a:off x="4653158" y="2876264"/>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109" name="TextBox 108">
            <a:extLst>
              <a:ext uri="{FF2B5EF4-FFF2-40B4-BE49-F238E27FC236}">
                <a16:creationId xmlns:a16="http://schemas.microsoft.com/office/drawing/2014/main" id="{AC0A1A76-D2AC-B787-4139-AC2881F50259}"/>
              </a:ext>
            </a:extLst>
          </p:cNvPr>
          <p:cNvSpPr txBox="1"/>
          <p:nvPr/>
        </p:nvSpPr>
        <p:spPr>
          <a:xfrm>
            <a:off x="954750" y="2872748"/>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110" name="TextBox 109">
            <a:extLst>
              <a:ext uri="{FF2B5EF4-FFF2-40B4-BE49-F238E27FC236}">
                <a16:creationId xmlns:a16="http://schemas.microsoft.com/office/drawing/2014/main" id="{1A420518-48C9-B639-2B30-48D9B7023AD4}"/>
              </a:ext>
            </a:extLst>
          </p:cNvPr>
          <p:cNvSpPr txBox="1"/>
          <p:nvPr/>
        </p:nvSpPr>
        <p:spPr>
          <a:xfrm>
            <a:off x="6431120" y="2872748"/>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2" name="Slide Number Placeholder 1">
            <a:extLst>
              <a:ext uri="{FF2B5EF4-FFF2-40B4-BE49-F238E27FC236}">
                <a16:creationId xmlns:a16="http://schemas.microsoft.com/office/drawing/2014/main" id="{5F3747A8-13EF-2156-C18A-0527E7799410}"/>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sz="500">
                <a:solidFill>
                  <a:srgbClr val="000000"/>
                </a:solidFill>
                <a:latin typeface="IBM Plex Sans"/>
                <a:ea typeface="+mn-ea"/>
                <a:cs typeface="Arial" panose="020B0604020202020204" pitchFamily="34" charset="0"/>
              </a:rPr>
              <a:pPr algn="l" fontAlgn="base">
                <a:spcBef>
                  <a:spcPct val="0"/>
                </a:spcBef>
                <a:spcAft>
                  <a:spcPct val="0"/>
                </a:spcAft>
                <a:defRPr/>
              </a:pPr>
              <a:t>16</a:t>
            </a:fld>
            <a:endParaRPr lang="en-AU" sz="500">
              <a:solidFill>
                <a:srgbClr val="000000"/>
              </a:solidFill>
              <a:latin typeface="IBM Plex Sans"/>
              <a:ea typeface="+mn-ea"/>
              <a:cs typeface="Arial" panose="020B0604020202020204" pitchFamily="34" charset="0"/>
            </a:endParaRPr>
          </a:p>
        </p:txBody>
      </p:sp>
      <p:sp>
        <p:nvSpPr>
          <p:cNvPr id="3" name="Decision 33">
            <a:extLst>
              <a:ext uri="{FF2B5EF4-FFF2-40B4-BE49-F238E27FC236}">
                <a16:creationId xmlns:a16="http://schemas.microsoft.com/office/drawing/2014/main" id="{4F55FB07-FF52-C621-9C37-78D7A67B85EC}"/>
              </a:ext>
            </a:extLst>
          </p:cNvPr>
          <p:cNvSpPr/>
          <p:nvPr/>
        </p:nvSpPr>
        <p:spPr bwMode="auto">
          <a:xfrm>
            <a:off x="244060" y="996002"/>
            <a:ext cx="1386440" cy="632588"/>
          </a:xfrm>
          <a:prstGeom prst="flowChartDecision">
            <a:avLst/>
          </a:prstGeom>
          <a:solidFill>
            <a:schemeClr val="tx1">
              <a:lumMod val="65000"/>
              <a:lumOff val="35000"/>
            </a:schemeClr>
          </a:solidFill>
          <a:ln>
            <a:noFill/>
          </a:ln>
          <a:effectLst/>
        </p:spPr>
        <p:txBody>
          <a:bodyPr vert="horz" wrap="square" lIns="54000" tIns="54000" rIns="54000" bIns="54000" numCol="1" rtlCol="0" anchor="b" anchorCtr="0" compatLnSpc="1">
            <a:prstTxWarp prst="textNoShape">
              <a:avLst/>
            </a:prstTxWarp>
          </a:bodyPr>
          <a:lstStyle/>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r>
              <a:rPr lang="en-US" sz="800" dirty="0">
                <a:solidFill>
                  <a:prstClr val="white"/>
                </a:solidFill>
                <a:latin typeface="IBM Plex Sans"/>
                <a:cs typeface="Arial" panose="020B0604020202020204" pitchFamily="34" charset="0"/>
              </a:rPr>
              <a:t>New MAS 8.x install</a:t>
            </a:r>
          </a:p>
        </p:txBody>
      </p:sp>
      <p:sp>
        <p:nvSpPr>
          <p:cNvPr id="6" name="TextBox 5">
            <a:extLst>
              <a:ext uri="{FF2B5EF4-FFF2-40B4-BE49-F238E27FC236}">
                <a16:creationId xmlns:a16="http://schemas.microsoft.com/office/drawing/2014/main" id="{A68EAB09-A49D-E946-C38B-46D922B5830D}"/>
              </a:ext>
            </a:extLst>
          </p:cNvPr>
          <p:cNvSpPr txBox="1"/>
          <p:nvPr/>
        </p:nvSpPr>
        <p:spPr>
          <a:xfrm>
            <a:off x="954750" y="1609037"/>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cxnSp>
        <p:nvCxnSpPr>
          <p:cNvPr id="9" name="Straight Arrow Connector 8">
            <a:extLst>
              <a:ext uri="{FF2B5EF4-FFF2-40B4-BE49-F238E27FC236}">
                <a16:creationId xmlns:a16="http://schemas.microsoft.com/office/drawing/2014/main" id="{837D6C83-01C6-777F-5BBE-746059531CCD}"/>
              </a:ext>
            </a:extLst>
          </p:cNvPr>
          <p:cNvCxnSpPr>
            <a:cxnSpLocks/>
          </p:cNvCxnSpPr>
          <p:nvPr/>
        </p:nvCxnSpPr>
        <p:spPr bwMode="auto">
          <a:xfrm>
            <a:off x="1622102" y="1312296"/>
            <a:ext cx="575880" cy="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8B8B642A-B4A5-49AE-BB5C-02CCFBE6CB0C}"/>
              </a:ext>
            </a:extLst>
          </p:cNvPr>
          <p:cNvSpPr txBox="1"/>
          <p:nvPr/>
        </p:nvSpPr>
        <p:spPr>
          <a:xfrm>
            <a:off x="1601670" y="1058975"/>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13" name="Decision 12">
            <a:extLst>
              <a:ext uri="{FF2B5EF4-FFF2-40B4-BE49-F238E27FC236}">
                <a16:creationId xmlns:a16="http://schemas.microsoft.com/office/drawing/2014/main" id="{6C95EC0B-BA64-A733-A523-3C8F7B540989}"/>
              </a:ext>
            </a:extLst>
          </p:cNvPr>
          <p:cNvSpPr/>
          <p:nvPr/>
        </p:nvSpPr>
        <p:spPr bwMode="auto">
          <a:xfrm>
            <a:off x="5374504" y="996002"/>
            <a:ext cx="1226377" cy="632588"/>
          </a:xfrm>
          <a:prstGeom prst="flowChartDecision">
            <a:avLst/>
          </a:prstGeom>
          <a:solidFill>
            <a:srgbClr val="7F7F7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Database migration</a:t>
            </a:r>
          </a:p>
        </p:txBody>
      </p:sp>
      <p:sp>
        <p:nvSpPr>
          <p:cNvPr id="17" name="Rounded Rectangle 16">
            <a:extLst>
              <a:ext uri="{FF2B5EF4-FFF2-40B4-BE49-F238E27FC236}">
                <a16:creationId xmlns:a16="http://schemas.microsoft.com/office/drawing/2014/main" id="{1258D333-42D2-C3AA-04FA-680361FC5972}"/>
              </a:ext>
            </a:extLst>
          </p:cNvPr>
          <p:cNvSpPr/>
          <p:nvPr/>
        </p:nvSpPr>
        <p:spPr bwMode="auto">
          <a:xfrm>
            <a:off x="3788268" y="1086814"/>
            <a:ext cx="1054829" cy="450964"/>
          </a:xfrm>
          <a:prstGeom prst="roundRect">
            <a:avLst/>
          </a:prstGeom>
          <a:solidFill>
            <a:schemeClr val="tx1">
              <a:lumMod val="50000"/>
              <a:lumOff val="50000"/>
            </a:schemeClr>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Number of environments</a:t>
            </a:r>
          </a:p>
        </p:txBody>
      </p:sp>
      <p:cxnSp>
        <p:nvCxnSpPr>
          <p:cNvPr id="18" name="Straight Arrow Connector 17">
            <a:extLst>
              <a:ext uri="{FF2B5EF4-FFF2-40B4-BE49-F238E27FC236}">
                <a16:creationId xmlns:a16="http://schemas.microsoft.com/office/drawing/2014/main" id="{990E9DB3-D5B8-7906-990D-584893C6E92F}"/>
              </a:ext>
            </a:extLst>
          </p:cNvPr>
          <p:cNvCxnSpPr>
            <a:cxnSpLocks/>
          </p:cNvCxnSpPr>
          <p:nvPr/>
        </p:nvCxnSpPr>
        <p:spPr bwMode="auto">
          <a:xfrm>
            <a:off x="3252812" y="1312295"/>
            <a:ext cx="535456"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9C3A5503-6C05-D6A3-6256-916B673745DF}"/>
              </a:ext>
            </a:extLst>
          </p:cNvPr>
          <p:cNvCxnSpPr>
            <a:cxnSpLocks/>
          </p:cNvCxnSpPr>
          <p:nvPr/>
        </p:nvCxnSpPr>
        <p:spPr bwMode="auto">
          <a:xfrm>
            <a:off x="4843097" y="1312295"/>
            <a:ext cx="531408"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6" name="Rectangle 25">
            <a:extLst>
              <a:ext uri="{FF2B5EF4-FFF2-40B4-BE49-F238E27FC236}">
                <a16:creationId xmlns:a16="http://schemas.microsoft.com/office/drawing/2014/main" id="{69233019-B8CF-33DA-A337-8B185D6AEC07}"/>
              </a:ext>
            </a:extLst>
          </p:cNvPr>
          <p:cNvSpPr/>
          <p:nvPr/>
        </p:nvSpPr>
        <p:spPr bwMode="auto">
          <a:xfrm>
            <a:off x="7053349" y="1129612"/>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pPr>
            <a:r>
              <a:rPr lang="en-US" sz="1000">
                <a:solidFill>
                  <a:prstClr val="white"/>
                </a:solidFill>
                <a:latin typeface="IBM Plex Sans"/>
                <a:cs typeface="Arial" panose="020B0604020202020204" pitchFamily="34" charset="0"/>
              </a:rPr>
              <a:t>MAS Migration</a:t>
            </a:r>
            <a:endParaRPr lang="en-US" sz="1000" dirty="0">
              <a:solidFill>
                <a:prstClr val="white"/>
              </a:solidFill>
              <a:latin typeface="IBM Plex Sans"/>
              <a:cs typeface="Arial" panose="020B0604020202020204" pitchFamily="34" charset="0"/>
            </a:endParaRPr>
          </a:p>
        </p:txBody>
      </p:sp>
      <p:cxnSp>
        <p:nvCxnSpPr>
          <p:cNvPr id="27" name="Straight Arrow Connector 26">
            <a:extLst>
              <a:ext uri="{FF2B5EF4-FFF2-40B4-BE49-F238E27FC236}">
                <a16:creationId xmlns:a16="http://schemas.microsoft.com/office/drawing/2014/main" id="{E68395D8-8DC9-8FEC-D24D-A63C0DF21A0D}"/>
              </a:ext>
            </a:extLst>
          </p:cNvPr>
          <p:cNvCxnSpPr>
            <a:cxnSpLocks/>
          </p:cNvCxnSpPr>
          <p:nvPr/>
        </p:nvCxnSpPr>
        <p:spPr bwMode="auto">
          <a:xfrm>
            <a:off x="6525321" y="1310548"/>
            <a:ext cx="528028" cy="2086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0CDB0A74-FD4B-F5BF-3527-341428FEF107}"/>
              </a:ext>
            </a:extLst>
          </p:cNvPr>
          <p:cNvSpPr txBox="1"/>
          <p:nvPr/>
        </p:nvSpPr>
        <p:spPr>
          <a:xfrm>
            <a:off x="6516216" y="1059582"/>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33" name="Rounded Rectangle 32">
            <a:extLst>
              <a:ext uri="{FF2B5EF4-FFF2-40B4-BE49-F238E27FC236}">
                <a16:creationId xmlns:a16="http://schemas.microsoft.com/office/drawing/2014/main" id="{1853B52F-E464-5D36-F0A3-28EFDDAA5E59}"/>
              </a:ext>
            </a:extLst>
          </p:cNvPr>
          <p:cNvSpPr/>
          <p:nvPr/>
        </p:nvSpPr>
        <p:spPr bwMode="auto">
          <a:xfrm>
            <a:off x="6408204" y="1723349"/>
            <a:ext cx="927695" cy="299845"/>
          </a:xfrm>
          <a:prstGeom prst="roundRect">
            <a:avLst/>
          </a:prstGeom>
          <a:solidFill>
            <a:schemeClr val="tx1">
              <a:lumMod val="50000"/>
              <a:lumOff val="50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DB Migration**</a:t>
            </a:r>
          </a:p>
        </p:txBody>
      </p:sp>
      <p:cxnSp>
        <p:nvCxnSpPr>
          <p:cNvPr id="36" name="Straight Arrow Connector 76">
            <a:extLst>
              <a:ext uri="{FF2B5EF4-FFF2-40B4-BE49-F238E27FC236}">
                <a16:creationId xmlns:a16="http://schemas.microsoft.com/office/drawing/2014/main" id="{44C29026-B88C-FDB1-2A54-2B7D9EE1A1AA}"/>
              </a:ext>
            </a:extLst>
          </p:cNvPr>
          <p:cNvCxnSpPr>
            <a:cxnSpLocks/>
            <a:stCxn id="33" idx="3"/>
            <a:endCxn id="26" idx="2"/>
          </p:cNvCxnSpPr>
          <p:nvPr/>
        </p:nvCxnSpPr>
        <p:spPr bwMode="auto">
          <a:xfrm flipV="1">
            <a:off x="7335899" y="1494980"/>
            <a:ext cx="231971" cy="37829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76">
            <a:extLst>
              <a:ext uri="{FF2B5EF4-FFF2-40B4-BE49-F238E27FC236}">
                <a16:creationId xmlns:a16="http://schemas.microsoft.com/office/drawing/2014/main" id="{F895CC3E-08E9-21DF-9CE5-367386A4A1F8}"/>
              </a:ext>
            </a:extLst>
          </p:cNvPr>
          <p:cNvCxnSpPr>
            <a:cxnSpLocks/>
            <a:stCxn id="13" idx="2"/>
            <a:endCxn id="33" idx="1"/>
          </p:cNvCxnSpPr>
          <p:nvPr/>
        </p:nvCxnSpPr>
        <p:spPr bwMode="auto">
          <a:xfrm rot="16200000" flipH="1">
            <a:off x="6075607" y="1540675"/>
            <a:ext cx="244682" cy="42051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6" name="TextBox 45">
            <a:extLst>
              <a:ext uri="{FF2B5EF4-FFF2-40B4-BE49-F238E27FC236}">
                <a16:creationId xmlns:a16="http://schemas.microsoft.com/office/drawing/2014/main" id="{11558CA5-FB75-540F-8349-8B7F7D4A5740}"/>
              </a:ext>
            </a:extLst>
          </p:cNvPr>
          <p:cNvSpPr txBox="1"/>
          <p:nvPr/>
        </p:nvSpPr>
        <p:spPr>
          <a:xfrm>
            <a:off x="5972356" y="1585506"/>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53" name="Rounded Rectangle 52">
            <a:extLst>
              <a:ext uri="{FF2B5EF4-FFF2-40B4-BE49-F238E27FC236}">
                <a16:creationId xmlns:a16="http://schemas.microsoft.com/office/drawing/2014/main" id="{1754972F-043A-8559-ED49-A13E08CFB159}"/>
              </a:ext>
            </a:extLst>
          </p:cNvPr>
          <p:cNvSpPr/>
          <p:nvPr/>
        </p:nvSpPr>
        <p:spPr bwMode="auto">
          <a:xfrm>
            <a:off x="5899912" y="3962932"/>
            <a:ext cx="1054829" cy="416861"/>
          </a:xfrm>
          <a:prstGeom prst="roundRect">
            <a:avLst/>
          </a:prstGeom>
          <a:solidFill>
            <a:srgbClr val="001FC6"/>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Deployment Options</a:t>
            </a:r>
          </a:p>
        </p:txBody>
      </p:sp>
      <p:cxnSp>
        <p:nvCxnSpPr>
          <p:cNvPr id="55" name="Straight Arrow Connector 76">
            <a:extLst>
              <a:ext uri="{FF2B5EF4-FFF2-40B4-BE49-F238E27FC236}">
                <a16:creationId xmlns:a16="http://schemas.microsoft.com/office/drawing/2014/main" id="{AF7CF30C-D0FB-3F93-36D4-4994C1760A7C}"/>
              </a:ext>
            </a:extLst>
          </p:cNvPr>
          <p:cNvCxnSpPr>
            <a:cxnSpLocks/>
            <a:stCxn id="53" idx="3"/>
            <a:endCxn id="78" idx="0"/>
          </p:cNvCxnSpPr>
          <p:nvPr/>
        </p:nvCxnSpPr>
        <p:spPr bwMode="auto">
          <a:xfrm>
            <a:off x="6954740" y="4171362"/>
            <a:ext cx="626067" cy="422801"/>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6" name="Rounded Rectangle 55">
            <a:extLst>
              <a:ext uri="{FF2B5EF4-FFF2-40B4-BE49-F238E27FC236}">
                <a16:creationId xmlns:a16="http://schemas.microsoft.com/office/drawing/2014/main" id="{9EED2C50-3756-16BB-FE1C-288A1A44C9B7}"/>
              </a:ext>
            </a:extLst>
          </p:cNvPr>
          <p:cNvSpPr/>
          <p:nvPr/>
        </p:nvSpPr>
        <p:spPr bwMode="auto">
          <a:xfrm>
            <a:off x="4841560" y="4588429"/>
            <a:ext cx="864566" cy="299845"/>
          </a:xfrm>
          <a:prstGeom prst="roundRect">
            <a:avLst/>
          </a:prstGeom>
          <a:solidFill>
            <a:srgbClr val="FC9700"/>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AWS</a:t>
            </a:r>
          </a:p>
        </p:txBody>
      </p:sp>
      <p:cxnSp>
        <p:nvCxnSpPr>
          <p:cNvPr id="57" name="Straight Arrow Connector 76">
            <a:extLst>
              <a:ext uri="{FF2B5EF4-FFF2-40B4-BE49-F238E27FC236}">
                <a16:creationId xmlns:a16="http://schemas.microsoft.com/office/drawing/2014/main" id="{F2961B5E-1411-0401-5508-7F99E9CFD0B9}"/>
              </a:ext>
            </a:extLst>
          </p:cNvPr>
          <p:cNvCxnSpPr>
            <a:cxnSpLocks/>
            <a:stCxn id="53" idx="1"/>
          </p:cNvCxnSpPr>
          <p:nvPr/>
        </p:nvCxnSpPr>
        <p:spPr bwMode="auto">
          <a:xfrm rot="10800000" flipV="1">
            <a:off x="5276449" y="4171362"/>
            <a:ext cx="623462" cy="44281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Straight Arrow Connector 57">
            <a:extLst>
              <a:ext uri="{FF2B5EF4-FFF2-40B4-BE49-F238E27FC236}">
                <a16:creationId xmlns:a16="http://schemas.microsoft.com/office/drawing/2014/main" id="{CA944364-D5FA-D4AE-1A31-1030BFD14CB4}"/>
              </a:ext>
            </a:extLst>
          </p:cNvPr>
          <p:cNvCxnSpPr>
            <a:cxnSpLocks/>
            <a:stCxn id="89" idx="2"/>
            <a:endCxn id="53" idx="0"/>
          </p:cNvCxnSpPr>
          <p:nvPr/>
        </p:nvCxnSpPr>
        <p:spPr bwMode="auto">
          <a:xfrm flipH="1">
            <a:off x="6427326" y="3686960"/>
            <a:ext cx="1" cy="27597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76" name="Rounded Rectangle 75">
            <a:extLst>
              <a:ext uri="{FF2B5EF4-FFF2-40B4-BE49-F238E27FC236}">
                <a16:creationId xmlns:a16="http://schemas.microsoft.com/office/drawing/2014/main" id="{2E3500BB-068A-421B-4EEC-E3C9D7945CFA}"/>
              </a:ext>
            </a:extLst>
          </p:cNvPr>
          <p:cNvSpPr/>
          <p:nvPr/>
        </p:nvSpPr>
        <p:spPr bwMode="auto">
          <a:xfrm>
            <a:off x="5995042" y="4588428"/>
            <a:ext cx="864566" cy="299845"/>
          </a:xfrm>
          <a:prstGeom prst="roundRect">
            <a:avLst/>
          </a:prstGeom>
          <a:solidFill>
            <a:srgbClr val="1161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IBM Cloud</a:t>
            </a:r>
          </a:p>
        </p:txBody>
      </p:sp>
      <p:sp>
        <p:nvSpPr>
          <p:cNvPr id="78" name="Rounded Rectangle 77">
            <a:extLst>
              <a:ext uri="{FF2B5EF4-FFF2-40B4-BE49-F238E27FC236}">
                <a16:creationId xmlns:a16="http://schemas.microsoft.com/office/drawing/2014/main" id="{D3D8FF09-0358-49DA-3AF9-0F965B46A9BE}"/>
              </a:ext>
            </a:extLst>
          </p:cNvPr>
          <p:cNvSpPr/>
          <p:nvPr/>
        </p:nvSpPr>
        <p:spPr bwMode="auto">
          <a:xfrm>
            <a:off x="7148524" y="4594163"/>
            <a:ext cx="864566" cy="299845"/>
          </a:xfrm>
          <a:prstGeom prst="roundRect">
            <a:avLst/>
          </a:prstGeom>
          <a:solidFill>
            <a:srgbClr val="0263AD"/>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Azure (TBD)*</a:t>
            </a:r>
          </a:p>
        </p:txBody>
      </p:sp>
      <p:cxnSp>
        <p:nvCxnSpPr>
          <p:cNvPr id="81" name="Straight Arrow Connector 80">
            <a:extLst>
              <a:ext uri="{FF2B5EF4-FFF2-40B4-BE49-F238E27FC236}">
                <a16:creationId xmlns:a16="http://schemas.microsoft.com/office/drawing/2014/main" id="{0843426B-2F8E-CFC6-0112-18EEFF888C37}"/>
              </a:ext>
            </a:extLst>
          </p:cNvPr>
          <p:cNvCxnSpPr>
            <a:cxnSpLocks/>
            <a:stCxn id="53" idx="2"/>
            <a:endCxn id="76" idx="0"/>
          </p:cNvCxnSpPr>
          <p:nvPr/>
        </p:nvCxnSpPr>
        <p:spPr bwMode="auto">
          <a:xfrm flipH="1">
            <a:off x="6427326" y="4379793"/>
            <a:ext cx="1" cy="208636"/>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 name="Terminator 3">
            <a:extLst>
              <a:ext uri="{FF2B5EF4-FFF2-40B4-BE49-F238E27FC236}">
                <a16:creationId xmlns:a16="http://schemas.microsoft.com/office/drawing/2014/main" id="{1F162A37-99F1-1F12-AB8A-14B0E16C198B}"/>
              </a:ext>
            </a:extLst>
          </p:cNvPr>
          <p:cNvSpPr/>
          <p:nvPr/>
        </p:nvSpPr>
        <p:spPr bwMode="auto">
          <a:xfrm>
            <a:off x="594380" y="626914"/>
            <a:ext cx="685800" cy="226314"/>
          </a:xfrm>
          <a:prstGeom prst="flowChartTerminator">
            <a:avLst/>
          </a:prstGeom>
          <a:solidFill>
            <a:schemeClr val="accent2"/>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srgbClr val="000000"/>
                </a:solidFill>
                <a:latin typeface="IBM Plex Sans"/>
                <a:cs typeface="Arial" panose="020B0604020202020204" pitchFamily="34" charset="0"/>
              </a:rPr>
              <a:t>Start</a:t>
            </a:r>
          </a:p>
        </p:txBody>
      </p:sp>
      <p:cxnSp>
        <p:nvCxnSpPr>
          <p:cNvPr id="11" name="Straight Arrow Connector 10">
            <a:extLst>
              <a:ext uri="{FF2B5EF4-FFF2-40B4-BE49-F238E27FC236}">
                <a16:creationId xmlns:a16="http://schemas.microsoft.com/office/drawing/2014/main" id="{4BFAA964-D77A-5633-F05C-EC66A1AFA231}"/>
              </a:ext>
            </a:extLst>
          </p:cNvPr>
          <p:cNvCxnSpPr>
            <a:cxnSpLocks/>
          </p:cNvCxnSpPr>
          <p:nvPr/>
        </p:nvCxnSpPr>
        <p:spPr bwMode="auto">
          <a:xfrm>
            <a:off x="927868" y="853228"/>
            <a:ext cx="0" cy="14277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5095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8" y="273175"/>
            <a:ext cx="8594725" cy="392646"/>
          </a:xfrm>
        </p:spPr>
        <p:txBody>
          <a:bodyPr/>
          <a:lstStyle/>
          <a:p>
            <a:r>
              <a:rPr lang="en-SG" sz="1800" b="1" dirty="0"/>
              <a:t>MAS Deployment on OpenShift – Typical Infrastructure Deployment Overview</a:t>
            </a:r>
            <a:br>
              <a:rPr lang="en-SG" sz="1800" b="1" dirty="0"/>
            </a:br>
            <a:endParaRPr lang="en-SG" sz="1800" b="1" dirty="0"/>
          </a:p>
        </p:txBody>
      </p:sp>
      <p:sp>
        <p:nvSpPr>
          <p:cNvPr id="2" name="Slide Number Placeholder 1">
            <a:extLst>
              <a:ext uri="{FF2B5EF4-FFF2-40B4-BE49-F238E27FC236}">
                <a16:creationId xmlns:a16="http://schemas.microsoft.com/office/drawing/2014/main" id="{A89E4DCD-AE36-237B-49D5-FBA36CE86ED9}"/>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17</a:t>
            </a:fld>
            <a:endParaRPr lang="en-AU">
              <a:solidFill>
                <a:srgbClr val="000000"/>
              </a:solidFill>
              <a:latin typeface="IBM Plex Sans"/>
              <a:ea typeface="+mn-ea"/>
              <a:cs typeface="Arial" panose="020B0604020202020204" pitchFamily="34" charset="0"/>
            </a:endParaRPr>
          </a:p>
        </p:txBody>
      </p:sp>
      <p:pic>
        <p:nvPicPr>
          <p:cNvPr id="4" name="Graphic 3">
            <a:extLst>
              <a:ext uri="{FF2B5EF4-FFF2-40B4-BE49-F238E27FC236}">
                <a16:creationId xmlns:a16="http://schemas.microsoft.com/office/drawing/2014/main" id="{1BB31EED-936F-C567-A91C-8AB4AD518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297" y="665821"/>
            <a:ext cx="4095341" cy="4095341"/>
          </a:xfrm>
          <a:prstGeom prst="rect">
            <a:avLst/>
          </a:prstGeom>
        </p:spPr>
      </p:pic>
      <p:sp>
        <p:nvSpPr>
          <p:cNvPr id="9" name="TextBox 8">
            <a:extLst>
              <a:ext uri="{FF2B5EF4-FFF2-40B4-BE49-F238E27FC236}">
                <a16:creationId xmlns:a16="http://schemas.microsoft.com/office/drawing/2014/main" id="{259C2797-2E06-2400-5C46-DE65A0392BAC}"/>
              </a:ext>
            </a:extLst>
          </p:cNvPr>
          <p:cNvSpPr txBox="1"/>
          <p:nvPr/>
        </p:nvSpPr>
        <p:spPr>
          <a:xfrm>
            <a:off x="4572001" y="844618"/>
            <a:ext cx="4095341" cy="1535599"/>
          </a:xfrm>
          <a:prstGeom prst="rect">
            <a:avLst/>
          </a:prstGeom>
          <a:noFill/>
          <a:ln>
            <a:noFill/>
          </a:ln>
        </p:spPr>
        <p:txBody>
          <a:bodyPr wrap="square" lIns="54000" tIns="54000" rIns="54000" bIns="54000" rtlCol="0">
            <a:spAutoFit/>
          </a:bodyPr>
          <a:lstStyle/>
          <a:p>
            <a:pPr marL="257175" indent="-257175">
              <a:spcBef>
                <a:spcPts val="225"/>
              </a:spcBef>
              <a:buClr>
                <a:schemeClr val="tx1"/>
              </a:buClr>
              <a:buFont typeface="+mj-lt"/>
              <a:buAutoNum type="arabicPeriod"/>
            </a:pPr>
            <a:r>
              <a:rPr lang="en-SG" sz="1013" dirty="0"/>
              <a:t>Virtual Machines and Storage (IaaS, </a:t>
            </a:r>
            <a:r>
              <a:rPr lang="en-SG" sz="1013" dirty="0" err="1"/>
              <a:t>Paas</a:t>
            </a:r>
            <a:r>
              <a:rPr lang="en-SG" sz="1013" dirty="0"/>
              <a:t> such as ROKS)</a:t>
            </a:r>
          </a:p>
          <a:p>
            <a:pPr marL="257175" indent="-257175">
              <a:spcBef>
                <a:spcPts val="225"/>
              </a:spcBef>
              <a:buClr>
                <a:schemeClr val="tx1"/>
              </a:buClr>
              <a:buFont typeface="+mj-lt"/>
              <a:buAutoNum type="arabicPeriod"/>
            </a:pPr>
            <a:r>
              <a:rPr lang="en-SG" sz="1013" dirty="0"/>
              <a:t>RH OpenShift Container Platform Control Pane</a:t>
            </a:r>
          </a:p>
          <a:p>
            <a:pPr marL="257175" indent="-257175">
              <a:spcBef>
                <a:spcPts val="225"/>
              </a:spcBef>
              <a:buClr>
                <a:schemeClr val="tx1"/>
              </a:buClr>
              <a:buFont typeface="+mj-lt"/>
              <a:buAutoNum type="arabicPeriod"/>
            </a:pPr>
            <a:r>
              <a:rPr lang="en-SG" sz="1013" dirty="0"/>
              <a:t>RH OpenShift Container Platform Infrastructure</a:t>
            </a:r>
          </a:p>
          <a:p>
            <a:pPr marL="257175" indent="-257175">
              <a:spcBef>
                <a:spcPts val="225"/>
              </a:spcBef>
              <a:buClr>
                <a:schemeClr val="tx1"/>
              </a:buClr>
              <a:buFont typeface="+mj-lt"/>
              <a:buAutoNum type="arabicPeriod"/>
            </a:pPr>
            <a:r>
              <a:rPr lang="en-SG" sz="1013" dirty="0"/>
              <a:t>Maximo Application Suite Prerequisites</a:t>
            </a:r>
          </a:p>
          <a:p>
            <a:pPr marL="257175" indent="-257175">
              <a:spcBef>
                <a:spcPts val="225"/>
              </a:spcBef>
              <a:buClr>
                <a:schemeClr val="tx1"/>
              </a:buClr>
              <a:buFont typeface="+mj-lt"/>
              <a:buAutoNum type="arabicPeriod"/>
            </a:pPr>
            <a:r>
              <a:rPr lang="en-SG" sz="1013" dirty="0"/>
              <a:t>Cloud Pak for Data</a:t>
            </a:r>
          </a:p>
          <a:p>
            <a:pPr marL="257175" indent="-257175">
              <a:spcBef>
                <a:spcPts val="225"/>
              </a:spcBef>
              <a:buClr>
                <a:schemeClr val="tx1"/>
              </a:buClr>
              <a:buFont typeface="+mj-lt"/>
              <a:buAutoNum type="arabicPeriod"/>
            </a:pPr>
            <a:r>
              <a:rPr lang="en-SG" sz="1013" dirty="0"/>
              <a:t>MAS instance Suite Core</a:t>
            </a:r>
          </a:p>
          <a:p>
            <a:pPr marL="257175" indent="-257175">
              <a:spcBef>
                <a:spcPts val="225"/>
              </a:spcBef>
              <a:buClr>
                <a:schemeClr val="tx1"/>
              </a:buClr>
              <a:buFont typeface="+mj-lt"/>
              <a:buAutoNum type="arabicPeriod"/>
            </a:pPr>
            <a:r>
              <a:rPr lang="en-SG" sz="1013" dirty="0"/>
              <a:t>MAS Applications, industry solutions, addons and tools.</a:t>
            </a:r>
          </a:p>
          <a:p>
            <a:pPr marL="257175" indent="-257175">
              <a:spcBef>
                <a:spcPts val="225"/>
              </a:spcBef>
              <a:buClr>
                <a:schemeClr val="accent1"/>
              </a:buClr>
              <a:buFont typeface="+mj-lt"/>
              <a:buAutoNum type="arabicPeriod"/>
            </a:pPr>
            <a:endParaRPr lang="en-SG" sz="1013" dirty="0"/>
          </a:p>
        </p:txBody>
      </p:sp>
    </p:spTree>
    <p:extLst>
      <p:ext uri="{BB962C8B-B14F-4D97-AF65-F5344CB8AC3E}">
        <p14:creationId xmlns:p14="http://schemas.microsoft.com/office/powerpoint/2010/main" val="69082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dirty="0"/>
              <a:t>How to Solution MAS </a:t>
            </a:r>
            <a:r>
              <a:rPr kumimoji="0" lang="en-AU" sz="1400"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dirty="0"/>
          </a:p>
          <a:p>
            <a:pPr marL="285750" indent="-285750">
              <a:buFont typeface="Arial" panose="020B0604020202020204" pitchFamily="34" charset="0"/>
              <a:buChar char="•"/>
            </a:pPr>
            <a:r>
              <a:rPr lang="en-US" b="1" dirty="0"/>
              <a:t>Migration - </a:t>
            </a:r>
            <a:r>
              <a:rPr kumimoji="0" lang="en-AU" sz="1400" b="1" i="0" u="none" strike="noStrike" kern="1200" cap="none" spc="0" normalizeH="0" baseline="0" noProof="0" dirty="0">
                <a:ln>
                  <a:noFill/>
                </a:ln>
                <a:effectLst/>
                <a:uLnTx/>
                <a:uFillTx/>
                <a:latin typeface="IBM Plex Sans"/>
                <a:ea typeface="+mn-ea"/>
                <a:cs typeface="Arial"/>
              </a:rPr>
              <a:t>Maximo 7.x to MAS 8.x</a:t>
            </a:r>
            <a:endParaRPr lang="en-US" b="1" dirty="0"/>
          </a:p>
          <a:p>
            <a:pPr marL="285750" indent="-285750">
              <a:buFont typeface="Arial" panose="020B0604020202020204" pitchFamily="34" charset="0"/>
              <a:buChar char="•"/>
            </a:pPr>
            <a:r>
              <a:rPr lang="en-US" dirty="0"/>
              <a:t>Suite commercial aspects</a:t>
            </a:r>
            <a:endParaRPr lang="en-US" dirty="0">
              <a:solidFill>
                <a:schemeClr val="accent1"/>
              </a:solidFill>
            </a:endParaRPr>
          </a:p>
          <a:p>
            <a:pPr marL="285750" indent="-285750">
              <a:buFont typeface="Arial" panose="020B0604020202020204" pitchFamily="34" charset="0"/>
              <a:buChar char="•"/>
            </a:pPr>
            <a:r>
              <a:rPr lang="en-US" dirty="0"/>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410949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4">
            <a:extLst>
              <a:ext uri="{FF2B5EF4-FFF2-40B4-BE49-F238E27FC236}">
                <a16:creationId xmlns:a16="http://schemas.microsoft.com/office/drawing/2014/main" id="{46A5CCD8-4E6C-2924-C6B8-A9C295C1FDAD}"/>
              </a:ext>
            </a:extLst>
          </p:cNvPr>
          <p:cNvSpPr txBox="1">
            <a:spLocks/>
          </p:cNvSpPr>
          <p:nvPr/>
        </p:nvSpPr>
        <p:spPr bwMode="auto">
          <a:xfrm>
            <a:off x="426884" y="1463393"/>
            <a:ext cx="4440624" cy="480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0" bIns="3429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r>
              <a:rPr lang="de-DE" sz="1200" b="1" dirty="0">
                <a:solidFill>
                  <a:srgbClr val="0070C0"/>
                </a:solidFill>
              </a:rPr>
              <a:t>Scope of the Technical Assessment for the EAM to Maximo Application Suite upgrade</a:t>
            </a:r>
          </a:p>
        </p:txBody>
      </p:sp>
      <p:sp>
        <p:nvSpPr>
          <p:cNvPr id="15" name="Textplatzhalter 10">
            <a:extLst>
              <a:ext uri="{FF2B5EF4-FFF2-40B4-BE49-F238E27FC236}">
                <a16:creationId xmlns:a16="http://schemas.microsoft.com/office/drawing/2014/main" id="{3E63C70B-929F-7AF1-EAD5-73BFAB698A19}"/>
              </a:ext>
            </a:extLst>
          </p:cNvPr>
          <p:cNvSpPr txBox="1">
            <a:spLocks/>
          </p:cNvSpPr>
          <p:nvPr/>
        </p:nvSpPr>
        <p:spPr>
          <a:xfrm>
            <a:off x="5134440" y="637980"/>
            <a:ext cx="1975160" cy="1996496"/>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975" b="1" dirty="0"/>
              <a:t>1 Applications</a:t>
            </a:r>
          </a:p>
          <a:p>
            <a:r>
              <a:rPr lang="de-DE" sz="975" dirty="0"/>
              <a:t>Analysis of multiple custom applications developed:</a:t>
            </a:r>
          </a:p>
          <a:p>
            <a:pPr marL="342900" indent="-342900">
              <a:buFontTx/>
              <a:buChar char="-"/>
            </a:pPr>
            <a:r>
              <a:rPr lang="de-DE" sz="975" dirty="0"/>
              <a:t>Asstes</a:t>
            </a:r>
          </a:p>
          <a:p>
            <a:pPr marL="342900" indent="-342900">
              <a:buFontTx/>
              <a:buChar char="-"/>
            </a:pPr>
            <a:r>
              <a:rPr lang="de-DE" sz="975" dirty="0"/>
              <a:t>Planning</a:t>
            </a:r>
          </a:p>
          <a:p>
            <a:pPr marL="342900" indent="-342900">
              <a:buFontTx/>
              <a:buChar char="-"/>
            </a:pPr>
            <a:r>
              <a:rPr lang="de-DE" sz="975" dirty="0"/>
              <a:t>Preventive Maintenance</a:t>
            </a:r>
          </a:p>
          <a:p>
            <a:pPr marL="342900" indent="-342900">
              <a:buFontTx/>
              <a:buChar char="-"/>
            </a:pPr>
            <a:r>
              <a:rPr lang="de-DE" sz="975" dirty="0"/>
              <a:t>Inventory</a:t>
            </a:r>
          </a:p>
          <a:p>
            <a:pPr marL="342900" indent="-342900">
              <a:buFontTx/>
              <a:buChar char="-"/>
            </a:pPr>
            <a:r>
              <a:rPr lang="de-DE" sz="975" dirty="0"/>
              <a:t>Purchasing</a:t>
            </a:r>
          </a:p>
          <a:p>
            <a:pPr marL="342900" indent="-342900">
              <a:buFontTx/>
              <a:buChar char="-"/>
            </a:pPr>
            <a:r>
              <a:rPr lang="de-DE" sz="975" dirty="0"/>
              <a:t>Service Desk</a:t>
            </a:r>
          </a:p>
          <a:p>
            <a:pPr marL="342900" indent="-342900">
              <a:buFontTx/>
              <a:buChar char="-"/>
            </a:pPr>
            <a:r>
              <a:rPr lang="de-DE" sz="975" dirty="0"/>
              <a:t>Work Order</a:t>
            </a:r>
          </a:p>
          <a:p>
            <a:pPr marL="342900" indent="-342900">
              <a:buFontTx/>
              <a:buChar char="-"/>
            </a:pPr>
            <a:endParaRPr lang="de-DE" sz="975" dirty="0"/>
          </a:p>
        </p:txBody>
      </p:sp>
      <p:sp>
        <p:nvSpPr>
          <p:cNvPr id="16" name="Textplatzhalter 6">
            <a:extLst>
              <a:ext uri="{FF2B5EF4-FFF2-40B4-BE49-F238E27FC236}">
                <a16:creationId xmlns:a16="http://schemas.microsoft.com/office/drawing/2014/main" id="{40498E41-D1F1-8DB2-D4FA-2574757070BA}"/>
              </a:ext>
            </a:extLst>
          </p:cNvPr>
          <p:cNvSpPr txBox="1">
            <a:spLocks/>
          </p:cNvSpPr>
          <p:nvPr/>
        </p:nvSpPr>
        <p:spPr>
          <a:xfrm>
            <a:off x="7093453" y="637980"/>
            <a:ext cx="2050547" cy="2065418"/>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975" b="1" dirty="0"/>
              <a:t>2 Customizations</a:t>
            </a:r>
          </a:p>
          <a:p>
            <a:r>
              <a:rPr lang="de-DE" sz="975" dirty="0"/>
              <a:t>MBO and field level classes</a:t>
            </a:r>
          </a:p>
          <a:p>
            <a:r>
              <a:rPr lang="de-DE" sz="975" dirty="0"/>
              <a:t>App and data beans</a:t>
            </a:r>
          </a:p>
          <a:p>
            <a:r>
              <a:rPr lang="de-DE" sz="975" dirty="0"/>
              <a:t>Integration / user exit classes</a:t>
            </a:r>
          </a:p>
          <a:p>
            <a:r>
              <a:rPr lang="de-DE" sz="975" dirty="0"/>
              <a:t>JSPs and custom images</a:t>
            </a:r>
          </a:p>
          <a:p>
            <a:r>
              <a:rPr lang="de-DE" sz="975" dirty="0"/>
              <a:t>Cron tasks</a:t>
            </a:r>
          </a:p>
          <a:p>
            <a:r>
              <a:rPr lang="de-DE" sz="975" dirty="0"/>
              <a:t>Automation scripting</a:t>
            </a:r>
          </a:p>
          <a:p>
            <a:r>
              <a:rPr lang="de-DE" sz="975" dirty="0"/>
              <a:t>Custom BIRT reports</a:t>
            </a:r>
          </a:p>
          <a:p>
            <a:endParaRPr lang="de-DE" sz="975" dirty="0"/>
          </a:p>
        </p:txBody>
      </p:sp>
      <p:sp>
        <p:nvSpPr>
          <p:cNvPr id="17" name="Textplatzhalter 7">
            <a:extLst>
              <a:ext uri="{FF2B5EF4-FFF2-40B4-BE49-F238E27FC236}">
                <a16:creationId xmlns:a16="http://schemas.microsoft.com/office/drawing/2014/main" id="{6F4870E1-5AAC-955C-84A5-E6DE7AE74B86}"/>
              </a:ext>
            </a:extLst>
          </p:cNvPr>
          <p:cNvSpPr txBox="1">
            <a:spLocks/>
          </p:cNvSpPr>
          <p:nvPr/>
        </p:nvSpPr>
        <p:spPr>
          <a:xfrm>
            <a:off x="236964" y="3237925"/>
            <a:ext cx="2772472" cy="1129061"/>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975" dirty="0"/>
              <a:t>3 Integrations and Data Structure</a:t>
            </a:r>
          </a:p>
          <a:p>
            <a:r>
              <a:rPr lang="de-DE" sz="975" b="0" dirty="0"/>
              <a:t>3rd party integrations</a:t>
            </a:r>
          </a:p>
          <a:p>
            <a:r>
              <a:rPr lang="de-DE" sz="975" b="0" dirty="0"/>
              <a:t>Message queue systems</a:t>
            </a:r>
          </a:p>
          <a:p>
            <a:r>
              <a:rPr lang="de-DE" sz="975" b="0" dirty="0"/>
              <a:t>Database and data volume</a:t>
            </a:r>
          </a:p>
          <a:p>
            <a:r>
              <a:rPr lang="de-DE" sz="975" b="0" dirty="0"/>
              <a:t>Procedures and triggers on database level </a:t>
            </a:r>
          </a:p>
        </p:txBody>
      </p:sp>
      <p:sp>
        <p:nvSpPr>
          <p:cNvPr id="18" name="Textplatzhalter 8">
            <a:extLst>
              <a:ext uri="{FF2B5EF4-FFF2-40B4-BE49-F238E27FC236}">
                <a16:creationId xmlns:a16="http://schemas.microsoft.com/office/drawing/2014/main" id="{AB01D68D-FBF8-ACE4-7BD2-1A608E91A72F}"/>
              </a:ext>
            </a:extLst>
          </p:cNvPr>
          <p:cNvSpPr txBox="1">
            <a:spLocks/>
          </p:cNvSpPr>
          <p:nvPr/>
        </p:nvSpPr>
        <p:spPr>
          <a:xfrm>
            <a:off x="3009436" y="3229560"/>
            <a:ext cx="2125004" cy="1273600"/>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975" dirty="0"/>
              <a:t>4 EAM Add-Ons</a:t>
            </a:r>
          </a:p>
          <a:p>
            <a:r>
              <a:rPr lang="de-DE" sz="975" dirty="0"/>
              <a:t>Data management tool</a:t>
            </a:r>
          </a:p>
          <a:p>
            <a:pPr lvl="1"/>
            <a:r>
              <a:rPr lang="de-DE" sz="975" dirty="0"/>
              <a:t>Condition based monitoring</a:t>
            </a:r>
          </a:p>
          <a:p>
            <a:pPr lvl="1"/>
            <a:r>
              <a:rPr lang="de-DE" sz="975" dirty="0"/>
              <a:t>Drag and </a:t>
            </a:r>
            <a:r>
              <a:rPr lang="de-DE" sz="975" dirty="0" err="1"/>
              <a:t>drop</a:t>
            </a:r>
            <a:r>
              <a:rPr lang="de-DE" sz="975" dirty="0"/>
              <a:t> functionality</a:t>
            </a:r>
          </a:p>
          <a:p>
            <a:pPr lvl="1"/>
            <a:r>
              <a:rPr lang="de-DE" sz="975" dirty="0"/>
              <a:t>Mobile application</a:t>
            </a:r>
          </a:p>
          <a:p>
            <a:r>
              <a:rPr lang="de-DE" sz="975" dirty="0"/>
              <a:t>Document scanner</a:t>
            </a:r>
          </a:p>
          <a:p>
            <a:pPr lvl="1"/>
            <a:endParaRPr lang="de-DE" sz="975" dirty="0"/>
          </a:p>
          <a:p>
            <a:pPr lvl="1"/>
            <a:endParaRPr lang="de-DE" sz="975" dirty="0"/>
          </a:p>
        </p:txBody>
      </p:sp>
      <p:sp>
        <p:nvSpPr>
          <p:cNvPr id="19" name="Textplatzhalter 9">
            <a:extLst>
              <a:ext uri="{FF2B5EF4-FFF2-40B4-BE49-F238E27FC236}">
                <a16:creationId xmlns:a16="http://schemas.microsoft.com/office/drawing/2014/main" id="{F552EA4B-EC86-3441-8B75-86C7DB01A42C}"/>
              </a:ext>
            </a:extLst>
          </p:cNvPr>
          <p:cNvSpPr txBox="1">
            <a:spLocks/>
          </p:cNvSpPr>
          <p:nvPr/>
        </p:nvSpPr>
        <p:spPr>
          <a:xfrm>
            <a:off x="5096746" y="3165655"/>
            <a:ext cx="2050547" cy="1273601"/>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indent="-179388" fontAlgn="base">
              <a:spcBef>
                <a:spcPct val="40000"/>
              </a:spcBef>
              <a:spcAft>
                <a:spcPct val="0"/>
              </a:spcAft>
              <a:buFont typeface="Arial" panose="020B0604020202020204" pitchFamily="34" charset="0"/>
              <a:buChar char="–"/>
              <a:defRPr sz="16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975" dirty="0"/>
              <a:t>5 Security</a:t>
            </a:r>
          </a:p>
          <a:p>
            <a:pPr marL="342900" indent="-342900">
              <a:buFontTx/>
              <a:buChar char="-"/>
            </a:pPr>
            <a:r>
              <a:rPr lang="de-DE" sz="975" b="0" dirty="0"/>
              <a:t>User life cycle</a:t>
            </a:r>
          </a:p>
          <a:p>
            <a:pPr marL="342900" indent="-342900">
              <a:buFontTx/>
              <a:buChar char="-"/>
            </a:pPr>
            <a:r>
              <a:rPr lang="de-DE" sz="975" b="0" dirty="0"/>
              <a:t>User management and security groups</a:t>
            </a:r>
          </a:p>
          <a:p>
            <a:pPr marL="342900" indent="-342900">
              <a:buFontTx/>
              <a:buChar char="-"/>
            </a:pPr>
            <a:r>
              <a:rPr lang="de-DE" sz="975" b="0" dirty="0"/>
              <a:t>Authentication</a:t>
            </a:r>
          </a:p>
          <a:p>
            <a:pPr marL="342900" indent="-342900">
              <a:buFontTx/>
              <a:buChar char="-"/>
            </a:pPr>
            <a:r>
              <a:rPr lang="de-DE" sz="975" b="0" dirty="0"/>
              <a:t>User synchronization</a:t>
            </a:r>
          </a:p>
          <a:p>
            <a:endParaRPr lang="de-DE" sz="975" dirty="0"/>
          </a:p>
          <a:p>
            <a:endParaRPr lang="de-DE" sz="975" dirty="0"/>
          </a:p>
        </p:txBody>
      </p:sp>
      <p:sp>
        <p:nvSpPr>
          <p:cNvPr id="20" name="Textplatzhalter 5">
            <a:extLst>
              <a:ext uri="{FF2B5EF4-FFF2-40B4-BE49-F238E27FC236}">
                <a16:creationId xmlns:a16="http://schemas.microsoft.com/office/drawing/2014/main" id="{4931119D-D15E-8224-71B8-248CCAAB647F}"/>
              </a:ext>
            </a:extLst>
          </p:cNvPr>
          <p:cNvSpPr txBox="1">
            <a:spLocks/>
          </p:cNvSpPr>
          <p:nvPr/>
        </p:nvSpPr>
        <p:spPr>
          <a:xfrm>
            <a:off x="6881638" y="3091917"/>
            <a:ext cx="2050547" cy="1273601"/>
          </a:xfrm>
          <a:prstGeom prst="rect">
            <a:avLst/>
          </a:prstGeom>
        </p:spPr>
        <p:txBody>
          <a:bodyPr/>
          <a:lstStyle>
            <a:defPPr>
              <a:defRPr lang="en-US"/>
            </a:defPPr>
            <a:lvl1pPr marL="179388" indent="-179388" fontAlgn="base">
              <a:spcBef>
                <a:spcPct val="40000"/>
              </a:spcBef>
              <a:spcAft>
                <a:spcPct val="0"/>
              </a:spcAft>
              <a:buClr>
                <a:schemeClr val="accent1"/>
              </a:buClr>
              <a:buFont typeface="Wingdings" panose="05000000000000000000" pitchFamily="2" charset="2"/>
              <a:buChar char="§"/>
              <a:defRPr sz="1300" b="1"/>
            </a:lvl1pPr>
            <a:lvl2pPr marL="536575" lvl="1" indent="-179388" fontAlgn="base">
              <a:spcBef>
                <a:spcPct val="40000"/>
              </a:spcBef>
              <a:spcAft>
                <a:spcPct val="0"/>
              </a:spcAft>
              <a:buFont typeface="Arial" panose="020B0604020202020204" pitchFamily="34" charset="0"/>
              <a:buChar char="–"/>
              <a:defRPr sz="1300"/>
            </a:lvl2pPr>
            <a:lvl3pPr marL="893763" indent="-179388" fontAlgn="base">
              <a:spcBef>
                <a:spcPct val="40000"/>
              </a:spcBef>
              <a:spcAft>
                <a:spcPct val="0"/>
              </a:spcAft>
              <a:buChar char="•"/>
              <a:defRPr sz="1600"/>
            </a:lvl3pPr>
            <a:lvl4pPr marL="1250950" indent="-179388" fontAlgn="base">
              <a:spcBef>
                <a:spcPct val="40000"/>
              </a:spcBef>
              <a:spcAft>
                <a:spcPct val="0"/>
              </a:spcAft>
              <a:buFont typeface="Arial" panose="020B0604020202020204" pitchFamily="34" charset="0"/>
              <a:buChar char="-"/>
              <a:defRPr sz="1600"/>
            </a:lvl4pPr>
            <a:lvl5pPr marL="1619250" indent="-179388" fontAlgn="base">
              <a:spcBef>
                <a:spcPct val="40000"/>
              </a:spcBef>
              <a:spcAft>
                <a:spcPct val="0"/>
              </a:spcAft>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DE" sz="975" dirty="0"/>
              <a:t>6 Architecture &amp; Infrastructure</a:t>
            </a:r>
          </a:p>
          <a:p>
            <a:r>
              <a:rPr lang="de-DE" sz="975" b="0" dirty="0"/>
              <a:t>We took a look into the existing infrastructure, analyzed system context and interface diagrams</a:t>
            </a:r>
          </a:p>
          <a:p>
            <a:r>
              <a:rPr lang="de-DE" sz="975" b="0" dirty="0"/>
              <a:t>Communication protocols and </a:t>
            </a:r>
          </a:p>
          <a:p>
            <a:r>
              <a:rPr lang="de-DE" sz="975" b="0" dirty="0"/>
              <a:t>Network infrastructure</a:t>
            </a:r>
          </a:p>
          <a:p>
            <a:endParaRPr lang="de-DE" sz="975" b="0" dirty="0"/>
          </a:p>
          <a:p>
            <a:endParaRPr lang="de-DE" sz="975" dirty="0"/>
          </a:p>
        </p:txBody>
      </p:sp>
      <p:sp>
        <p:nvSpPr>
          <p:cNvPr id="2" name="Title 6">
            <a:extLst>
              <a:ext uri="{FF2B5EF4-FFF2-40B4-BE49-F238E27FC236}">
                <a16:creationId xmlns:a16="http://schemas.microsoft.com/office/drawing/2014/main" id="{40FA81C6-3B99-E6CA-1284-8C382D5574EC}"/>
              </a:ext>
            </a:extLst>
          </p:cNvPr>
          <p:cNvSpPr>
            <a:spLocks noGrp="1"/>
          </p:cNvSpPr>
          <p:nvPr>
            <p:ph type="title"/>
          </p:nvPr>
        </p:nvSpPr>
        <p:spPr>
          <a:xfrm>
            <a:off x="236964" y="182551"/>
            <a:ext cx="8594725" cy="261169"/>
          </a:xfrm>
        </p:spPr>
        <p:txBody>
          <a:bodyPr/>
          <a:lstStyle/>
          <a:p>
            <a:r>
              <a:rPr lang="en-SG" sz="1800" b="1" dirty="0"/>
              <a:t>Migration / Upgrade Considerations</a:t>
            </a:r>
          </a:p>
        </p:txBody>
      </p:sp>
    </p:spTree>
    <p:extLst>
      <p:ext uri="{BB962C8B-B14F-4D97-AF65-F5344CB8AC3E}">
        <p14:creationId xmlns:p14="http://schemas.microsoft.com/office/powerpoint/2010/main" val="291932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3EA231E7-5DE6-2A4A-8CF9-CC6C65CED0FC}"/>
              </a:ext>
            </a:extLst>
          </p:cNvPr>
          <p:cNvPicPr>
            <a:picLocks noChangeAspect="1"/>
          </p:cNvPicPr>
          <p:nvPr/>
        </p:nvPicPr>
        <p:blipFill>
          <a:blip r:embed="rId3"/>
          <a:stretch>
            <a:fillRect/>
          </a:stretch>
        </p:blipFill>
        <p:spPr>
          <a:xfrm>
            <a:off x="3595688" y="2440375"/>
            <a:ext cx="4790480" cy="2464590"/>
          </a:xfrm>
          <a:prstGeom prst="rect">
            <a:avLst/>
          </a:prstGeom>
        </p:spPr>
      </p:pic>
      <p:grpSp>
        <p:nvGrpSpPr>
          <p:cNvPr id="127" name="Graphic 5">
            <a:extLst>
              <a:ext uri="{FF2B5EF4-FFF2-40B4-BE49-F238E27FC236}">
                <a16:creationId xmlns:a16="http://schemas.microsoft.com/office/drawing/2014/main" id="{32952CE9-880F-2943-A72F-0A89A3BF7027}"/>
              </a:ext>
            </a:extLst>
          </p:cNvPr>
          <p:cNvGrpSpPr/>
          <p:nvPr/>
        </p:nvGrpSpPr>
        <p:grpSpPr>
          <a:xfrm>
            <a:off x="3734149" y="726000"/>
            <a:ext cx="4663910" cy="3971848"/>
            <a:chOff x="-5852128" y="0"/>
            <a:chExt cx="5586793" cy="5143500"/>
          </a:xfrm>
          <a:effectLst/>
        </p:grpSpPr>
        <p:sp>
          <p:nvSpPr>
            <p:cNvPr id="128" name="Freeform 127">
              <a:extLst>
                <a:ext uri="{FF2B5EF4-FFF2-40B4-BE49-F238E27FC236}">
                  <a16:creationId xmlns:a16="http://schemas.microsoft.com/office/drawing/2014/main" id="{AE9A4FA1-74DE-1F44-9CC7-C2943C3FA40D}"/>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2BDED1DD-8234-4A4C-A631-41E3E56000CE}"/>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E61CE8A4-309A-8440-B737-C22E85477354}"/>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7547DF18-A02C-D94C-8AEB-47FEB4E25046}"/>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B1F899A-BE88-9344-AEE2-81CF21709E7E}"/>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8792B039-844B-C74B-B040-2D78DF05C520}"/>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EF72C02-4358-9F48-AC34-674476F384FF}"/>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CE4A801F-15C7-A648-932B-4025CFDEAF44}"/>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A1210A42-9844-4D42-93E9-EC31E87EFE2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4AE203D0-FD89-7F46-9ACA-401CE4336EDE}"/>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A887BEFE-A069-D44C-9C30-B674C94C4196}"/>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AFB14761-C284-4443-8BF3-FD26052798AE}"/>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593775A4-DEB1-3341-99C2-F048AE657613}"/>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50B827B8-50D7-9942-A905-37E14F23E8FD}"/>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23C062D2-6FD6-954D-AE54-350837F9E765}"/>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A4CBAB72-A416-9B4B-82D1-52BF6AD9BE90}"/>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EED0C7B4-948C-4349-A774-727ABA722906}"/>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41F56BFF-4040-0447-A491-A1004FF440E3}"/>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531E112-52CE-304F-80A5-2E272AFC657D}"/>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0D6BFA75-AAB6-A94D-86E7-EAB6095423EF}"/>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00207BA0-1525-AB47-B12E-04C331369885}"/>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F580A398-DA9C-B646-93AB-9065C95EADC3}"/>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BA54496-56C8-A544-8CAC-5CA53C1BECD6}"/>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69F04B1-BE00-1F4B-B608-FD329F5B1375}"/>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DCECCFE1-DFE1-6D43-B60E-E59D26776163}"/>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1FD0A41F-3E23-1C4B-9414-AF3122F75BF2}"/>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9A7BDEBA-57E9-ED4F-BBD6-81ACFA0824E1}"/>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478AFC2A-8C96-204D-AE7A-5D87FC5C1A24}"/>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598566D9-DEA2-5F49-A3A0-E6761E71DCE3}"/>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24AD4E92-EA0A-FE4F-8D42-33FCDB61289C}"/>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A648447D-6DDD-324D-804D-A2363838E4BA}"/>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9334C65B-E383-7646-AFCE-6D3F0453285C}"/>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A42FF1DF-EBFC-9040-ADE7-00689DD3CEB7}"/>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D6644317-23A0-AC42-9AE9-C082187541C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1EF6DF53-2A4A-544B-91DD-FBB17849DCCA}"/>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70DD6C52-9092-3D43-A387-54ED184C2EEC}"/>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C2F43FF4-6AB2-AC4A-844D-9DDA3F961E85}"/>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1247482A-7B2F-7A4D-AD8A-9136BE95C35F}"/>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66F4A7A7-AA4E-EE4A-B2E0-10E4F9A70919}"/>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EC9473D1-7389-0D4C-9FDB-B3F639CDA3C1}"/>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A75BF8E6-22B6-9640-99D5-1D81A5775750}"/>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E5E9D96E-D199-CE43-A138-BE0E03B4FB23}"/>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AD4A7296-4E9E-064E-B36B-3D929CCECEF1}"/>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8D9A44B8-4B06-EA42-9CA9-847319CA5775}"/>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BD7FFDF9-CFCA-7541-A02C-534EE355A716}"/>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B63CD0CC-EC36-AB4E-9D4B-B8BC0B0A5082}"/>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31E76644-2048-7C47-B04A-C7AC897FBCC6}"/>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CE9CE161-FB98-CD49-AC95-A00C6CD105ED}"/>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363F9D6F-7505-2040-AC60-6C0185B2DE67}"/>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D8367EF3-9C4B-4849-ABD6-A727255138F3}"/>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26D0C8BC-33FD-2F4F-86B9-A032461857D1}"/>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BC2DA5C4-D70D-9648-A97B-A5663FD90558}"/>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80CE865A-6A13-224F-917F-A4035FCE679A}"/>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857D8C51-68A3-524A-AA98-26D252F753C6}"/>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157D55D9-21E1-5A47-BD32-B449DF1DB67B}"/>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724D0CAC-A5CD-7549-9DA9-F5D5B1004DB2}"/>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991BD3AC-CAAF-B64D-923A-72E0E25E91D3}"/>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F4128830-E52A-B444-B4BB-270964B863A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3D8BD2B4-DFF0-2E40-A6A3-3B54A5B64A83}"/>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29BB1276-E9ED-3D49-A201-5E4999AB1762}"/>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351B400A-53DA-DE47-AFD8-3ED2DB5645BA}"/>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68EEA3F2-D4E9-364E-9B0B-33B10EA5C977}"/>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4C646A62-7833-5D42-BB05-C3410F79B4C3}"/>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1CA8EC5B-22BD-0246-9B61-68A25E30FF7A}"/>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F533A482-90C3-284A-B6D1-2A36A8C051FE}"/>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524D237F-0014-064C-A3D6-E72C234069C4}"/>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97C4A84C-91E0-1D4F-8F08-975FAC0B3BCD}"/>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04CC4A9C-1AB0-B944-880D-A40F4606570C}"/>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8DE8ECA1-97BB-3E44-B009-FBB74975C3A9}"/>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EBC84979-94B5-4948-A46F-86560D9E063D}"/>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93754B09-9CC2-4C4F-91BA-7366D4F15A93}"/>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BA21BEA2-50A7-984B-8934-6DB69CA895D4}"/>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51174DC-B5BA-8646-B5BE-6275C3AF8398}"/>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632DACDC-9765-8243-AEE4-ED62656C1A2F}"/>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3B9CD078-01D5-1049-84B8-F206299CEB42}"/>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7997C48-92CD-1A44-9A66-64261AEC1D1B}"/>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38148013-640D-3541-98EC-0EFE7869E44F}"/>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52CF5768-760B-EB48-8220-00B111AF59B0}"/>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67E9922D-829C-0E42-A130-89549AE27D3A}"/>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429D142C-FA19-894D-AD1D-C87609BB3960}"/>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94F1CFBF-A06E-3246-BE60-F0F398A8CD58}"/>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ABA4640-84C4-1840-9222-C641648834B1}"/>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EDCB9772-53C0-6044-9E84-BFF3349D0093}"/>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9253E2A5-0218-F047-9CBC-2C861B2C03D1}"/>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9B14A257-499B-AB4D-B7EB-56BFAC03F6E8}"/>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A09FD7AE-10BB-7E42-B110-05A2FF4CAA4D}"/>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B05EC46D-FF55-BE4A-AA7A-7A6E26646D3F}"/>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39C3AE0E-7761-4B49-95A1-30A0E8BBCCB3}"/>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EA973F3-0B43-6D43-B9D0-7833C1AEE22C}"/>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395983FD-3C83-9945-AD87-CA9A7865D856}"/>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23BC9B75-9C3A-D641-82C3-17A3D0A078D8}"/>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D6732227-8E05-774E-BD02-DF9DA9A864FA}"/>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05106791-2351-2C48-B559-E8C04F4B7CE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A65DC988-64CC-5044-AFE5-D1AB943FDAA6}"/>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F29B14F1-EC5E-804F-A33D-9F6E3BA3A741}"/>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0DC63B77-7F5B-9240-919A-E5828EB6BE3E}"/>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D53B719F-4297-9A4D-AA25-7C0BE0411B47}"/>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7C54D34C-656F-774B-92A2-13DCCD3A03ED}"/>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22B1ACA9-4E93-C04E-8F23-C8D452BA9BE5}"/>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7FEC9A01-61D1-2F45-858C-B2EDC7C66821}"/>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83DEC73B-A75A-AB4F-B2A8-EA53400369B9}"/>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CF64E3BF-DFB8-FD4A-A232-47C5D235DCA9}"/>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048215EF-B4F6-E74A-B283-CA2FDA969F16}"/>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DE04387C-FB84-2B4D-B7B0-A895F908C54D}"/>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DC07CC27-F4D9-EA49-AF5F-AB55C9978D8B}"/>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C636E6DD-90EB-CA4E-A2DE-88083FFD1D1D}"/>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FAB55050-A50D-4144-A928-5CC768C0559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7F8B88FA-0C0C-074E-8F6A-7E2B741CF24F}"/>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14CB6245-B432-594A-85EF-FE58EFA61683}"/>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15CBB099-BF64-4040-9459-58F70EEC2C2B}"/>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550E284E-0A19-DC4B-BF4F-638B16A0EEB1}"/>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9166E0E9-3949-6F4D-B378-29DFD71D3F3F}"/>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120D86F3-4AA7-B649-9974-C99F9E318FA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62151751-B240-C141-BF50-133C4DD839D3}"/>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5BB44A4D-8587-7348-903A-E90339116840}"/>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9A7CA832-35ED-E248-85F8-F87B19C112D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5C71E170-7BCA-C340-9F0C-4342347067F7}"/>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644C8A89-AF57-1646-A635-D06E1A6C06E7}"/>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053849CA-4350-C543-93D3-740519AE9D86}"/>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F8BF25DA-CD8C-F649-884F-94DB790AFC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3768AA2C-B234-5545-A511-0284094195BC}"/>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03A7087E-2041-7048-A0E5-948726831796}"/>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B01661F-A6A4-6144-A3C2-A2117E44A8B9}"/>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8B4A997E-CFC8-6745-B8A2-60698EA526DB}"/>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2F993991-11F4-BF49-AF9E-390D95244CC8}"/>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45BB7E35-01DB-A74F-917A-649A598B9DA5}"/>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6107A61D-FA76-464B-8B7C-F22B3B7BE25E}"/>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5CA5AAD9-1EB5-8C44-9DEE-23F23B23683D}"/>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0662CA2E-9F3D-354A-ACBB-5860D8C1A1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4C91ECE2-11CA-D44A-9B9B-BE41C4FECC5F}"/>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96F55EC5-DD48-FE4F-B35A-B64D57DCCB0A}"/>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4BB7E0C0-5DFB-B74A-807C-208E44355A31}"/>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F53706FB-872A-034A-A08E-6DC4024ED367}"/>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CE2F1959-0F4B-7742-AFE7-70F15E0EC164}"/>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01BAA274-66F0-8F4E-BD19-EA52DBBD7ADD}"/>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39AFC174-6634-A342-A843-BA8A9955A8D7}"/>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FCAFE274-E558-D244-B468-FC9048701E1E}"/>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5DA14169-32C3-2446-9B22-EE6CAE44D090}"/>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BA6DEA09-92FB-CA4E-8B8A-7802A41D304F}"/>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DD2CF069-B5F9-0648-A876-2E61544DE9FF}"/>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BD212797-225F-6845-A5C3-D8A3973CE03D}"/>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A45A1786-919C-AF4E-95B4-5BA9EC533A71}"/>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1928175C-3D76-8745-8955-DD0908BCA5BC}"/>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EE8C549-42CC-2F40-95C9-E56B88777BC5}"/>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56BC1B6B-75E7-0C4F-A57B-46006A68AFBD}"/>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5DF7404A-F8F8-3C4B-8365-596B04B86712}"/>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E65707D4-3935-DB44-82A2-2F6B1399B6C4}"/>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E53D1895-BFF7-1441-B25A-54A0105A58F0}"/>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A0728741-40BA-E246-9C09-3C50429ADA11}"/>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DEAAAD53-A171-F44C-BEFF-9FAC0B8CD680}"/>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615C3EB5-666E-8E4E-ADEC-CCDAD4A7128B}"/>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1931AD57-1DEB-0F48-AEF2-B1F31F696AA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F26158ED-C6E0-E04A-8B71-C728FD53FFDD}"/>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67522CD8-9A9A-0147-8415-17F6E3303408}"/>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84E1F5A9-F332-0745-8F6F-C2F35EC77C6D}"/>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E52FDBFE-CA88-B546-B49E-30711785D7C8}"/>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08611BA7-D180-164C-A504-588CB89EF7B5}"/>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81FED957-FA9F-D04E-A5E2-F0050E76C9F5}"/>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30DDC3CF-8B74-424A-AC22-BDFB1EFEB963}"/>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BE7FB929-64C6-3241-BFB0-CE5D656C3AC8}"/>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2A9C7D7E-8598-1347-9CA8-20604CDB8287}"/>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9B6F205A-BDD0-1042-B4BE-3FB12953D45C}"/>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2B2B91B6-E8FD-8D4B-B980-A187D82A9EA5}"/>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2108D4FE-E759-1D4B-9C92-4345CD5102D4}"/>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5EA7CEAA-E1B2-7C4B-8388-834C21289A9A}"/>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0B17F31D-7163-3D41-B495-5F4B97DBD673}"/>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04E0FC06-FD6F-4D47-A626-170E0DC4F739}"/>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837E39E8-8394-764E-93B4-E216124C2254}"/>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0EAA2884-66DB-9045-A555-3D95972C657D}"/>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D615A871-6809-3B41-82CE-D884BAB12ED9}"/>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D6FF24A7-F596-A243-A667-338C2D3C308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A0178834-9B83-4D46-A0DE-8BC1AB13D8A1}"/>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FD5334A8-6E6A-6241-8EC8-90F1E5067D1A}"/>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33C5CC95-D7A9-864A-B662-C47238361F4C}"/>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D1FF29A2-990D-AF4B-9262-29257225D8FD}"/>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BE8FF81D-C50F-AC46-9033-2865E848AFA0}"/>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85B93B12-D065-0949-B954-44FC007F5882}"/>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415E1A92-B20F-D345-B63E-5FDFC343E96E}"/>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FE45A12-D445-1644-834B-15F9DC8C3CC7}"/>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187B4A14-E00A-5641-8381-0547F56FB5DF}"/>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243717F8-D702-404E-ABF9-878885792168}"/>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B84CB194-2B2E-5840-B116-482007047888}"/>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A6637276-A401-194B-84E4-447DCD0F782B}"/>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8B7CAFB6-EB40-FF49-AB73-D8DA62D44DE9}"/>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E7CD7A80-3B7E-784C-9F28-599D25C4913E}"/>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B5EA92BF-C33B-A64C-9282-5BD0E635F7ED}"/>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3FB9B4AE-5992-6E43-AF74-B96C75D4B4AA}"/>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5266EC1D-7F74-E448-8ABB-0649978F39EE}"/>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02A9AFB2-0A3E-B146-A1C2-926201BEADFA}"/>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E9378AE6-0609-5847-8606-A8C9178FE478}"/>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E68644E7-A22F-6D41-B59F-EA14CF2DE656}"/>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7FA844F6-E6CA-9A47-ABC1-885EC9CD381F}"/>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2269CB70-1144-E24D-84D6-957DEDAE23C2}"/>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B0CA340B-894C-BC4F-8321-853B80E8155D}"/>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CBADF75A-9B4A-4F47-A880-A9E931A91076}"/>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BF98CDD1-0F9D-5A4A-A775-96957479C7DA}"/>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EA7CD9CA-CB90-1743-9BAC-DF377720A7BA}"/>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4D4D7314-453B-4146-9328-940CBA4CC396}"/>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DF0343F8-63D3-4B44-94D0-05070E7164D3}"/>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8E81C30D-0A8F-1241-93FE-327F3EAABF34}"/>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461F8CEA-0416-F742-A324-6C601169F86B}"/>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58961A94-F527-8D4A-88BF-639A1BC4D3A4}"/>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6DE952E7-F2F2-574A-8108-7ECCACEF519D}"/>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885103C1-76F3-0F48-A2C8-0982A8E016FE}"/>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92AA0B93-999B-B942-8C21-1A088AE19F82}"/>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AAC56566-F52F-854B-A531-FE28C5B624D4}"/>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8B9B41B1-EA7C-C044-9D1C-118DDC322360}"/>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D307085C-1FA2-9640-A217-91154FEB2D5D}"/>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CA33A177-A7F3-2B43-8A8B-A58FC065F0D0}"/>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04451A7F-45D6-FC4D-9211-64AD94EBCFEC}"/>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F367158D-DAC0-9F4D-937C-73FB93A8044A}"/>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EBBA4EDB-8697-F349-8F86-EF4795D25AD0}"/>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B0054BD8-95B4-194E-9C26-3C4DC445D8BD}"/>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396A8F7E-E5A7-AD49-989C-6CFC1F0442C6}"/>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461B3578-AD87-C142-BC60-06FE1B46D1DA}"/>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C481B798-B987-1249-AE34-40B89EE19A2B}"/>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90C0EBFC-6DA5-4C49-96DD-C97D5EB7C4A3}"/>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278413E8-C119-4140-8F6D-55F776F7C9FA}"/>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0EE26A86-0AFF-FC40-B250-7A28580E7D8A}"/>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37D9022E-664D-8E44-A11C-93AC952CEC30}"/>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4A7E9508-F7E3-544B-A944-40DB22B5EF6E}"/>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32BF227A-3036-DD40-9EFB-A0F27249D7E8}"/>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A242A9CB-315C-454D-AD14-6E685C227AC9}"/>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C06BFC00-C46E-8E48-95EF-8E00A305AE78}"/>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ADBB6673-8B92-A647-8A11-D4C9323C2065}"/>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7DD903F7-8344-6941-A645-3FF2C77FD8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E4D7A93A-DB4B-4648-A837-F704E942BA4B}"/>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02834519-A53A-3641-8AB0-28C6A9B7A465}"/>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1A6A4C6F-BB3B-E941-AF2C-C8134482307F}"/>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91418F59-076C-D44A-884C-0725AA7E1EF7}"/>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F4C5FFAA-F059-2342-92AF-48D678E1CE52}"/>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0EE0080F-0BF3-CD42-85F3-440D1C7F4B29}"/>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5B06CE89-B180-B749-80FB-6A7F537ECA06}"/>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212835E0-FD2D-E345-824B-23A565977723}"/>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429AA945-01DE-F849-A37D-F99DE15A3D21}"/>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7169C22-4EF9-D149-BDF3-BF966411FEC1}"/>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3F9BCE1B-D53A-594C-9813-27E56D9AFBD9}"/>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5768A97F-2F73-BC43-AFD3-304574D1A367}"/>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DBC2EC82-125F-DB4B-A28D-BBE1967ED5A3}"/>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A5BECB00-FEC8-A748-8C94-0611CAAA117B}"/>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1D7257C0-CE3E-7143-B3B5-6B33049C8C43}"/>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A316409B-1D9A-4C47-9998-A423054BB537}"/>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9AC0686A-D5B2-684A-85C5-3AE19A4478A1}"/>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FBC2EF88-2D03-B947-933F-E935B4D5DEF4}"/>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0953378E-A8CA-6342-9CFF-3FE6424E85B1}"/>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11A28468-FFE7-7042-9262-847E3901BF3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B2C15C74-D9C4-CC44-94EE-52EA517514A9}"/>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4FC8C71-A151-6B45-9EDD-3E323634670A}"/>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B2CCD230-384E-3F46-BF91-DA68F3D8DC0D}"/>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CD799203-2DCC-C045-B9F9-F53FAAC8B2D4}"/>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638C785C-C13A-E541-A888-096E0E13540B}"/>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F266ABE8-F138-E14B-AE0F-07362D4A4F42}"/>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B95F0F3-DF25-C143-A964-25F2D882C69E}"/>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59CBA8BF-C171-F047-A28B-9A36E5953786}"/>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2BA29731-800A-A34C-AF84-11373E8C9927}"/>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AD9FAEB3-514C-5845-9746-2C1036CB9553}"/>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E46595D7-8E16-1243-96DD-63A05B078990}"/>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2781DED-C1CE-B547-9E5A-F9AB9E657E57}"/>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A74302B3-2B2A-104B-904B-ED0D952E69BA}"/>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724CA23F-3B35-9946-A8F8-C363E6473E7F}"/>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8C3F3DF4-1BBC-2245-8A45-C1ACEA8245BE}"/>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28DAB4E0-5B55-2246-8ED6-F076C226782A}"/>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A85BC27-81D5-E84D-835A-A88927E696B7}"/>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28F43D12-BC09-6A49-ACB1-3F8D1604D204}"/>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3A2CF52F-2328-464D-9AA5-65CACF1BB52B}"/>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ACE11C4E-D24C-7344-AD3F-B3645646D3AF}"/>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AC2DEC7F-8DFA-0A4E-90B3-A2F0F6162BCC}"/>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A8BBDEFB-A9F1-1749-B739-2FAE59084A1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8AABD845-698C-B843-8945-FB4C992EEC83}"/>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533E5B54-2EE0-DA42-9C03-D07B29B786CE}"/>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7A8733A8-1366-AE4A-A971-6DC29F7482A5}"/>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4327DC34-AD4A-1348-AACF-7EC4E72A47CF}"/>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FDB2235C-26A7-8949-80EB-5D27FD06EB4C}"/>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90AD8E96-DEFB-234E-AC73-1A7DCC235C45}"/>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6508E116-F04F-FB4A-BFE5-B13BAD1E69A6}"/>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F1E1653E-2742-8A48-B9F3-D95CFC2048DB}"/>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9D8A3945-A3C9-2542-B9B8-5DAB525C6407}"/>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3254914-B7C4-D04D-BD8C-F93D34CFAE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D23BFE64-C91E-0B45-A58B-32F9D65B5D9F}"/>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3AE301D3-1C7E-FA4A-B18B-9C198662D110}"/>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224295D2-2D8A-F44E-BEB2-E5585889DE23}"/>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9AD7C90C-4471-FA45-A9CA-D5F1DAEBA5E1}"/>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BFCE4537-E30A-184B-BC17-392A238A2A26}"/>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2E242E61-FD25-8D45-9EAE-FED38944BF8C}"/>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E29CE09D-5CC6-D647-A73E-726D41D949D5}"/>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D1FEACE5-1892-BF42-9F10-4FA9455B61D9}"/>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924CC9C6-046E-7448-8C4F-7CC804597B29}"/>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94C14FB-7F1D-C848-9622-39BB2E875732}"/>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598F1CA9-453E-C046-8BC2-7A286303E443}"/>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56F8F9FF-9F73-E542-AF20-0080F7F6C31D}"/>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DFA0D077-4CFB-D249-8C3B-570E95A77F47}"/>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19C5AE3E-7964-894E-965B-722D6C26B8E1}"/>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E675697-9B70-7E47-BDAE-F44FDF5BC3F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4CAC341F-29D1-6946-AF65-B3356F05AE18}"/>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8E0D18C-5F5D-B948-BFE1-287DFFDE51ED}"/>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259961D8-619D-C24D-9654-A0C8DC53D805}"/>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C51847B6-0B9B-0349-85B1-B99A32AF76F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C62C37BC-1229-E642-9185-0D631199ED78}"/>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B69CDC17-63A4-0945-B002-0C1456B2A0D2}"/>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EB01FC36-BA14-FE46-AE25-E57F5CE9F1C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32D6DFDC-EF5F-FD43-B4D6-7D14291847B4}"/>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D52B3AF5-3E33-794E-B19C-E4D32E6E885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C17803E4-BD68-CE43-BD6D-194ADEA51483}"/>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5F73ED8E-14F5-CA40-A7E8-32631D145658}"/>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D85B209D-2BA9-264A-A13F-AD99DFC7AC36}"/>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6933CBC4-07FB-0445-9A61-5D0125F51EB0}"/>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913DCF7-276D-A840-BADE-6DAE74D161B3}"/>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C68E9A37-14DB-B446-BAA3-D3D0F5A12F0C}"/>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6040C037-158C-164F-BC09-CE988B0FB99D}"/>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00C8C111-ECED-E34E-842D-13CA4F9466B5}"/>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57BC104-3C40-2546-98E3-1B9A48B2A4D9}"/>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BDB26F03-6E24-2045-AB49-538E0399ED2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857DA403-28F0-624E-8110-6D35C2F2152F}"/>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3978343D-9D59-0C43-8D00-D4B5053BF3E3}"/>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4626E56-BD41-AE4D-8056-D843A021B27C}"/>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DF489A59-7BF0-C64A-A76E-4FA5E791FCD0}"/>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438BD4B9-9CE5-EA43-99A6-8D8FA3252CB2}"/>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9CCD9E9E-9FC8-C748-A18D-2E581DFD9376}"/>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F3BE9167-08DB-D945-B90E-6DC194441FBA}"/>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7E26B96F-7B96-9B4D-A6E3-20DF480739E2}"/>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946F27E0-DFF4-524C-9756-417553F4722F}"/>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0EF56EFF-CE2A-CC4C-B900-D55C96C882D8}"/>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746A1D73-E5A5-504A-8624-C8DFECF0929E}"/>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ADCAD2EE-E032-5E47-B29D-43CE461E0DE1}"/>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5379391A-E1AD-CC46-8323-296031C0ECFD}"/>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AFE35708-5247-C940-AE64-7FF123023587}"/>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2837CD8D-F147-AA4D-9574-4B7FE55E0D3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17BBE021-39AE-FA4E-8BBD-6712E6A2BFBE}"/>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A64F3C04-8B6C-EF41-AD30-768CBBCF7A7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B12941B8-A1E6-DA44-9357-35DDC9BCE82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DC02C3B9-8F72-404F-8F2C-4A90AF80E6BD}"/>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89C3475-E258-5D49-B189-5D8E54D9F1DD}"/>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7C794E72-58D7-F043-B697-E081DEF38250}"/>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C22169AB-0102-6540-9829-F8AAA7519702}"/>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DC250209-6720-5F47-8712-CE3E9C2F8E4A}"/>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11713481-2A0E-884E-871E-CF60FDF2F7C5}"/>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3B0D76FE-5FC8-6046-A072-81DE505E61F5}"/>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93F26EAE-095A-4A45-8C8D-0A6CADA731AF}"/>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53F4833E-3EC0-A249-B3F7-C67B27356D26}"/>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91B0E058-3902-4845-80A8-94FA6A092DC1}"/>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A3712EA7-9BF7-E748-A4F3-A313D871A968}"/>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757E97E9-4E20-6F4A-954F-857A2EA7F837}"/>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78E3B602-6442-DB48-8F54-53D02D16F390}"/>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410BB8B6-B133-6947-A21F-BA6DD80684D2}"/>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43D17A12-0780-574E-9E47-C0C38BEF8098}"/>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504850AD-C86F-3943-BD09-DE3904105104}"/>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B14AED2B-B341-0649-91EC-4DECC5BBBDBD}"/>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432BFC7D-49F8-CA48-819E-5E117D3AE9A6}"/>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D6E47FB2-3874-3246-B76E-6992476B600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1E1DE154-3043-3B44-97B9-39A9FFCB4685}"/>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29817E7D-5F86-BA48-995F-5E04A862DB39}"/>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E994EAEA-8E43-E14A-B9E7-CFB9A6E92F4F}"/>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F072CA0C-A066-B04D-9ADA-F4D7050683F0}"/>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AFD967D5-FFE7-A749-81D5-539921139C6D}"/>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4F097E65-55FF-FC48-8E7B-A49EC10CC99C}"/>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A01A13A1-33A5-0747-9652-5A95503DDC5C}"/>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33F30446-FC79-264C-8D12-B695C15AE516}"/>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F1121B02-0B5C-4A45-8D12-F36761A863EB}"/>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C0802DB0-57FB-F14E-9330-86BCD13C9EC9}"/>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B70D9E91-4E52-5D45-A35C-EAE81CDFBABB}"/>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C4F84503-8BFD-5049-B8EB-52731954AB9F}"/>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BE8AF6-8077-814D-B739-05640500C82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ED3B47E9-2BB4-924F-B10F-DB26262286EE}"/>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FDB3E322-1AE5-F040-9D38-317BF7869487}"/>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099C18B0-D57B-E14C-AFE3-8A7C51F9B3A4}"/>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E1C0F9A5-E08C-B143-B0C9-101BB8F6F5DA}"/>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499356E3-CB52-BC42-8A7B-0606C5F7B34C}"/>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C510BE89-220F-E045-8E47-47ED22AB8C11}"/>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77D92DF2-15A4-624D-87A7-23663A75EC29}"/>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78450AEC-A56F-5E4A-B857-75A081EE7E1E}"/>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9065E14C-7371-0D47-9ACD-C7CD34538317}"/>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B50A6271-1CB5-E24A-93AB-3394EDC701A7}"/>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21408236-6226-5846-B9C6-911845E7ED59}"/>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39F9E8E3-AB35-0E48-8427-0143A522BAB5}"/>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6D691273-7BBB-1846-AC18-107B906676A4}"/>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E6E595B7-1887-8F49-9ED7-37C0958C6F8F}"/>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0C77084E-F989-3040-BB75-1B732CDA8781}"/>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A9516047-9763-0F44-88F1-8D15B8EB4EBC}"/>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013DD54B-A511-D644-9D1A-BB29D805C9BC}"/>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943FD31B-BB45-2847-827B-3BF85A3E70D8}"/>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A76E3494-967C-6F46-9984-0ACA213C7412}"/>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E00709FC-AB3F-9542-A2A3-26936FEBAE7D}"/>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75081513-F6F3-0B46-B0B0-E61124553046}"/>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BA38C26D-3B1C-9947-88A0-B75D7DDE9124}"/>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B759477B-52DC-7C45-9A26-F84A2B7EE790}"/>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968E710A-7CBB-5C47-81D9-2D8FF05D8877}"/>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CA1B7F79-4AD0-304B-9D94-94AB0DE4A93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688D2C71-5206-8C42-9A9D-9EF2D195073B}"/>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D78F2F8E-D86E-2A4A-8607-1B8471598E7C}"/>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AFC0488B-D988-E043-9BA6-380F60CB3C2B}"/>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3F8257D6-73E1-B54F-A99A-920B980345C0}"/>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E9C62608-9277-194C-B827-5083E4757841}"/>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D90EB544-A5AB-0940-A617-09D14483AE0D}"/>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CE2EE889-05F7-2741-B66E-9FBE11C8A15C}"/>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44E12EA6-1AD0-4A4E-A5C6-D7BD17A763C8}"/>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C608340-2D57-8C4D-B1B5-3EB83706B00C}"/>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CE030FA1-A4C4-A34F-A8B7-DC4A9BF1A79D}"/>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E2EAB96E-AA3B-7F4C-8037-32B117468E75}"/>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F70463B-5859-5548-BAEB-B82C7A2491F6}"/>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B7A1C700-9C0C-2A4A-916E-F84C996E1A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F9093C11-A0B2-814E-8CE6-9922A3738BF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037B6D63-E3CB-1A44-8321-9903E9C4D868}"/>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B4123F21-6B2E-8D42-B05A-96E4785FB188}"/>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9614F3AD-7A08-B44F-937D-DFB317946E49}"/>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F3559FBC-51AE-294F-BA2E-46144830C754}"/>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D0463207-78CF-C241-8377-81433F916F59}"/>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FBCC5EB3-F8A8-6F47-9296-CF15C56454C4}"/>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B43AE534-A0F3-DC46-B29B-151907067BF5}"/>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570A437B-9403-AB43-9A4E-8581CDDBF5D2}"/>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047343DC-CD72-AC42-B110-D33C9BCD5F5A}"/>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FE915D4D-3417-BC4A-859D-CC0A9997535F}"/>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BE8C774E-E6E6-7043-A967-DA0F71A0FE77}"/>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4FD0D7E8-1D2C-D347-8B16-2B6A0B69330E}"/>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549D5D78-8DC7-4948-868E-C5530C88933D}"/>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0DAFA6AF-0630-6B4F-9658-36C84280FAB0}"/>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F340FFF4-1C3A-C14F-B9D6-B606A0220FEE}"/>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B2AD6DA-CAD9-134D-9B41-C4844558677A}"/>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B3E16BBB-B2BE-CF4A-B947-709A0C071A9A}"/>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0AF732A8-5D3A-7741-9B4B-9F3652E28E46}"/>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0B60A486-ACAD-0249-8DBC-2A4242CD24E8}"/>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6364924-348C-144D-87F8-DD7C7960AF2A}"/>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1D492816-9238-F947-A780-EB66371FC584}"/>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04A3141-7D72-5745-8650-EC1E1E61B373}"/>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51049D06-EA8E-124A-B0FB-E35D95AE5643}"/>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E3424841-05E0-CB49-A369-9768A83618BD}"/>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C9A911CD-F691-834B-938E-05D647494551}"/>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FA811B94-781B-E147-97C0-D55109BED71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8BF003A4-F2EE-324F-B59D-B2F0E8460906}"/>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126C03FF-12D9-D442-AACC-7AF9953ACE05}"/>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25BC8782-35DB-3C44-A1C7-F950C930B0E9}"/>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80DA79E0-E026-F54F-A207-FB4680B33782}"/>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56C384F6-57E0-0D47-8ADF-BEE72BE40AAC}"/>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4DC17BB4-6888-DE44-A927-343549957F20}"/>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648E804F-CAA3-8549-A785-F0CE27D5D4E4}"/>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59871746-32C8-9341-9856-1F68FD2A85C3}"/>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97AB810D-B756-CD45-850E-8D0B45B20AD1}"/>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C9EECE5D-0012-954E-A8D6-2EEAD85042D2}"/>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BBBAA50A-5384-064C-AF1B-D1993386D017}"/>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A55F32C4-CA81-B540-826B-BEC86EA56B17}"/>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DE8DFE52-54CB-3446-8203-D77B5F857A7D}"/>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FAB4B819-6C4B-814B-8950-E0FADD68492D}"/>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480D7D3B-1FDA-B244-B608-761B35C5541A}"/>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433B10D7-3BE7-1C4C-BEAA-19A4CA40AA26}"/>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B9D6B6BC-9972-A84C-80C9-460DE014CAD1}"/>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BBBB9870-A008-AB49-989F-5E28D2D0AAA7}"/>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6B7F5E38-39B9-E047-9796-76CA43717EB1}"/>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9888A983-48D4-C142-8A51-B7148362F37C}"/>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CBC47023-00CC-4147-97B8-62DDEF17B41D}"/>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4F44DA6C-A5F3-284E-8B8E-00EE20D31743}"/>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C0ED44A5-1249-4346-895C-4E2A892F0A31}"/>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385592D7-170A-3D43-8AD3-315C0D8CA169}"/>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C2BC1A91-D34B-1A4E-A53F-DA905CFB25D4}"/>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6CE4646F-7A1B-A64E-8C29-F737BE223604}"/>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71D18287-7222-224D-A2AA-5D25F94619D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7357AABF-5D7E-A540-89C7-0BC6CC807CF3}"/>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B4823BFF-B905-FF47-8497-CE55515951FD}"/>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ACCD1CE0-B884-6140-B3A5-3456A8AAE297}"/>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732209BD-9380-1547-82F4-9F16B96AB17D}"/>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22A2898-E64F-FD40-B156-542C60F066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ED3B4719-DA08-244E-A400-5B5FDEF248A8}"/>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781D75D8-1696-874D-901F-94F6B6F5B1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C659C6FB-F7C1-D741-89DE-44788977D1D2}"/>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2D7F8233-8BCC-DE4E-AFAB-CABEB88C958B}"/>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C0778116-1A93-CE40-904F-8CE206CC4E4C}"/>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1F1E7FD5-34F6-B34E-9A7F-7D771CCB95AA}"/>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137186F1-DCB0-0340-A06B-79364237F880}"/>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CC4B9B14-0C21-0644-B176-C3F2D415AB37}"/>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A1F73D93-9A2A-544D-BCBD-BC4A2844F257}"/>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7C03A534-C3A0-7840-8247-62BF14047944}"/>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D4DB7365-092C-CF4A-9C60-105F35A60945}"/>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544FFBBB-D6A8-AC4C-B499-3F6C64D39551}"/>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2AF4B2A7-AA04-AC41-A5AA-682AD3922B1A}"/>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39922FFD-82AA-354B-8454-501778936832}"/>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88E62C00-98A6-8945-946F-0D6A6E86F0FC}"/>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6CB3CAF5-6A36-9D4A-9BED-A79282CEC95B}"/>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8025CF3-3346-7542-9F56-CF4161065107}"/>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A82F591F-08CA-344E-9770-479CAC7515E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F3400F68-7FF8-EC4A-83D2-5BBFD0DEDB9E}"/>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C2000F8A-0A6B-834D-B4BE-FB7AE3FEFC28}"/>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C591DF90-53EF-0542-A5B4-DDC6E9E7B0E8}"/>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44B3986-7B44-704D-BDD3-65B9BFC86CB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5FB3D9E-8A04-934E-A26A-90586D6EABDB}"/>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3CFAEE2-29BF-7540-A181-6E299B55734F}"/>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799FD3D9-348C-9547-8A40-89B42E4A6482}"/>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96D0DF46-29A3-2447-8C74-2AF19D16ABBD}"/>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DAAA3FFB-3D7B-0A4A-AA50-3EC35EF46213}"/>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8F830339-FDC1-5449-A54B-90916AC7D038}"/>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2C603083-48F5-3D4E-8078-F4BEA7C34C25}"/>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498F1FB1-C5F7-A04D-A57E-8C4F8380B1F7}"/>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836240A-4872-F44B-8C4F-AF7D513806A4}"/>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EB0D39F0-043C-474C-BD33-4B3FD81DBF6E}"/>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C5DFC25F-4CB4-6B49-9C90-28FABF60A31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9E760951-556F-AE4A-81BA-04D938F7E245}"/>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0963D5D2-5651-DA48-A7F2-7F381D1E4BE5}"/>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90B528A2-2868-A84E-B1FC-244DBA34990A}"/>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3559F4E9-3B0B-0447-88D2-389EB3E15CF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34012166-2C4A-0642-84BD-7DADC77C85AE}"/>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249659CF-E8CB-A94D-80C2-B998CE52B8D8}"/>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28202DA9-9A0A-2A43-A4F1-FCF411768FF5}"/>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D99A7FDD-4025-5E4F-92D6-B47DAF7586A8}"/>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AEB870ED-0243-D645-BB3F-1C4B7F7E8A4D}"/>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31C76DA6-430F-044D-9B21-602663DF0914}"/>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9337912D-A147-B740-A668-5DEF6C766B39}"/>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7A9F200C-9ECC-A841-B996-1DA6E3593DC2}"/>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28968C80-D6FB-814F-A45F-8026D1CCB834}"/>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7A30BE0-800D-0E4D-A70F-C482DDC51797}"/>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EDF61C6B-4F39-E646-9F16-E2C79BC85468}"/>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47B43B3D-9445-2646-B6ED-834AF99FFE5B}"/>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7A30BF58-5C82-7646-93BB-37743D49A706}"/>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9E2FC666-BA3C-7F4A-A894-68AF3AA8FEC5}"/>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19EC56A9-F867-3943-9157-06802EA1741E}"/>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0E0839A7-B12B-B042-9029-AC2B7F0B6F48}"/>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064BCCF9-9739-9347-AD14-B59CF44CC519}"/>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6807ED17-5EF4-7F40-8E74-44B269B1115F}"/>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CC64E7B7-9AD5-B74D-8503-10A36D64CAC0}"/>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3EC54980-6B00-E548-BFA3-9CDDE7215BB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4B7D73B4-BE3D-AD4A-9FF5-561FE757DBD1}"/>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EC3E9CDF-5920-EB49-9F54-AEB6955A01E1}"/>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909E2AE0-E862-B649-B378-BBEDF0AC3D08}"/>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EBCE7313-9EF5-9B4B-8AA0-1CF54C13E8FA}"/>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8C23AAA6-1D03-9645-A5FC-72C863E1159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3F96D692-61FF-A84B-8C45-AC421AE0876F}"/>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6B82070D-C426-B74D-8EBB-59D869345658}"/>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8512D51E-1416-254E-A5C7-801A1424838A}"/>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F1C3A3B5-C61B-7945-93F3-53B1CC70482A}"/>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8BD257F3-DAE9-EE49-9375-0C3A7DB4CB24}"/>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AF5B29B1-7682-9A42-8BA5-A70553981A21}"/>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710DF79B-7BCD-4E4A-AADD-327ACAF8A5C5}"/>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FEA0925C-A18D-B445-911D-6D22DC9F257C}"/>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BF8A9988-CFDD-F842-81C0-E39988CED66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A3A2293D-F097-724E-BD15-4AB851B602B7}"/>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52698470-82DF-1246-ABBD-F3C01FE9F699}"/>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C2902BDF-C91B-1140-879D-E9EE241F82FA}"/>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E9542D84-0E1C-334D-AF77-8EE555E00BDC}"/>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897A5D7B-D213-2548-9FCD-E6B7685379DA}"/>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5D8607AB-ED33-6848-B911-E5AE1BADE2D1}"/>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7B66A213-8AD7-A54C-8793-47338FD8DF69}"/>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85BD14DD-C4D6-5F49-8FA4-713E79D6F390}"/>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AE8871DF-1A93-C545-91E2-E0088DF710A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DA20F9FD-731B-1D40-9CB5-00B6B6F4F687}"/>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B98BBE2-8899-054D-8CD9-7CBE8905700C}"/>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A344D345-4600-BA47-8E88-677FB605755A}"/>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6F039EC0-ACC4-A044-955F-E696A11145A1}"/>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9E415B96-FB39-4A4F-B271-FC8826F3C317}"/>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4A0530A4-64E6-0244-B9D2-8F099B8EFF88}"/>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46A28CEC-DABC-4D43-B2B5-138FE42C5363}"/>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1814E6BA-125E-5B47-91F1-AF64AB2DEF53}"/>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AF72DD95-18C9-F64A-A81A-227DF96DB340}"/>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6E3703B0-8B24-CD43-8707-F3D737F07252}"/>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F838F166-3EBB-0240-BACD-7E1A9A709384}"/>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D828B34A-DE8D-EE41-AA94-F6D1BECEA4F1}"/>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F496EF1A-B39B-F74D-BBA7-139683AE44C0}"/>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97526072-B861-2046-932E-2E5E8048F382}"/>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938CCA6D-6139-4845-B5C7-7A3F4EB8C09D}"/>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D38486FC-6A0D-7849-AD71-CFD703D7779E}"/>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84ECB0CB-3B3E-F149-9E9E-B174C3E961F0}"/>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E5DC932F-90EF-114F-BBB2-E7F0D20C5CF7}"/>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DC934BF7-9434-CB40-8542-90A63283FC14}"/>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B2D50366-AC7F-AC40-9624-A6D1683FE4BE}"/>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1289EE19-42A2-4046-881D-60EE2369C613}"/>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8456A81A-6951-3540-876B-3F112EF50112}"/>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018525DB-36D3-A64E-9A40-05887F050C7C}"/>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666BA267-F9AD-2145-8B97-42AC84FA5E99}"/>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3C1B3EF6-BD19-9A42-9920-AFC9FD376D85}"/>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C22E0B81-FE9B-7746-A678-81842E4A8D6E}"/>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1DCB509C-4FBD-0E45-99F4-B1FC348C6AE9}"/>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1C75CA0D-0ED8-424E-B17C-2C69AC561B61}"/>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95B7D7DB-ABC0-A042-9915-3848494F1B34}"/>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84067279-0FF9-444E-A867-13E52528E61C}"/>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CD64BE08-E5ED-5F4C-8C1B-7F1F3805199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BFADB78D-4A10-1E4C-AE3A-466E8CCE4ADA}"/>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FA809C5C-0DAE-0340-A8C0-366C28D6AA3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E10AF0F5-1106-5A40-BDBF-FE982CB7297D}"/>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A61507A9-9541-AC4D-9630-E5EC9AACE4B7}"/>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B25C90C7-3575-C94A-BA15-599C0BC54AEC}"/>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D24F4257-13A4-324E-B144-24BD978831BE}"/>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8059FA84-FB0B-4B4A-A2A2-12AC83BE5B48}"/>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212657F2-2603-DA46-BE46-06CEAA6BAB99}"/>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4BA1004C-7324-664F-8160-8EDCA354783E}"/>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3605BF3B-8F38-0749-B770-8F0EDFF33655}"/>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A14A9723-E789-5848-8A6F-F744B8F53309}"/>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9" name="Freeform 708">
              <a:extLst>
                <a:ext uri="{FF2B5EF4-FFF2-40B4-BE49-F238E27FC236}">
                  <a16:creationId xmlns:a16="http://schemas.microsoft.com/office/drawing/2014/main" id="{E5298F47-E2DA-8246-8CCA-3C3D6E1157A6}"/>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0" name="Freeform 709">
              <a:extLst>
                <a:ext uri="{FF2B5EF4-FFF2-40B4-BE49-F238E27FC236}">
                  <a16:creationId xmlns:a16="http://schemas.microsoft.com/office/drawing/2014/main" id="{5D7B4614-5B83-644D-8C05-C4CE3E6C3600}"/>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1" name="Freeform 710">
              <a:extLst>
                <a:ext uri="{FF2B5EF4-FFF2-40B4-BE49-F238E27FC236}">
                  <a16:creationId xmlns:a16="http://schemas.microsoft.com/office/drawing/2014/main" id="{CD6C3CC2-ED07-AB4F-AC9F-C1CAF088E398}"/>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2" name="Freeform 711">
              <a:extLst>
                <a:ext uri="{FF2B5EF4-FFF2-40B4-BE49-F238E27FC236}">
                  <a16:creationId xmlns:a16="http://schemas.microsoft.com/office/drawing/2014/main" id="{31F8065D-3FF3-E846-A41E-C447FC42115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3" name="Freeform 712">
              <a:extLst>
                <a:ext uri="{FF2B5EF4-FFF2-40B4-BE49-F238E27FC236}">
                  <a16:creationId xmlns:a16="http://schemas.microsoft.com/office/drawing/2014/main" id="{9F92C712-2004-2442-BBA7-D208D922D80C}"/>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4" name="Freeform 713">
              <a:extLst>
                <a:ext uri="{FF2B5EF4-FFF2-40B4-BE49-F238E27FC236}">
                  <a16:creationId xmlns:a16="http://schemas.microsoft.com/office/drawing/2014/main" id="{2C6BE594-CE76-6E40-A6CC-BB74F60BD35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5" name="Freeform 714">
              <a:extLst>
                <a:ext uri="{FF2B5EF4-FFF2-40B4-BE49-F238E27FC236}">
                  <a16:creationId xmlns:a16="http://schemas.microsoft.com/office/drawing/2014/main" id="{3649D5A7-0939-B74E-BB44-C7AB908B2181}"/>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6" name="Freeform 715">
              <a:extLst>
                <a:ext uri="{FF2B5EF4-FFF2-40B4-BE49-F238E27FC236}">
                  <a16:creationId xmlns:a16="http://schemas.microsoft.com/office/drawing/2014/main" id="{7655051B-B9D0-9645-9315-F4680348B81D}"/>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7" name="Freeform 716">
              <a:extLst>
                <a:ext uri="{FF2B5EF4-FFF2-40B4-BE49-F238E27FC236}">
                  <a16:creationId xmlns:a16="http://schemas.microsoft.com/office/drawing/2014/main" id="{70101401-24F9-2D44-81A7-7634EEF6795D}"/>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8" name="Freeform 717">
              <a:extLst>
                <a:ext uri="{FF2B5EF4-FFF2-40B4-BE49-F238E27FC236}">
                  <a16:creationId xmlns:a16="http://schemas.microsoft.com/office/drawing/2014/main" id="{17EB6653-C837-1D41-A7B0-DDAD4BC0DE92}"/>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9" name="Freeform 718">
              <a:extLst>
                <a:ext uri="{FF2B5EF4-FFF2-40B4-BE49-F238E27FC236}">
                  <a16:creationId xmlns:a16="http://schemas.microsoft.com/office/drawing/2014/main" id="{366F21CD-FCBD-F745-80D7-C556CEE4BCAD}"/>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0" name="Freeform 719">
              <a:extLst>
                <a:ext uri="{FF2B5EF4-FFF2-40B4-BE49-F238E27FC236}">
                  <a16:creationId xmlns:a16="http://schemas.microsoft.com/office/drawing/2014/main" id="{F74CBF94-EADA-E348-BA3D-8057DCF72B1C}"/>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1" name="Freeform 720">
              <a:extLst>
                <a:ext uri="{FF2B5EF4-FFF2-40B4-BE49-F238E27FC236}">
                  <a16:creationId xmlns:a16="http://schemas.microsoft.com/office/drawing/2014/main" id="{6169CA06-CD85-854C-ADC5-7FC060A571D6}"/>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2" name="Freeform 721">
              <a:extLst>
                <a:ext uri="{FF2B5EF4-FFF2-40B4-BE49-F238E27FC236}">
                  <a16:creationId xmlns:a16="http://schemas.microsoft.com/office/drawing/2014/main" id="{26BBABAD-8B38-BD40-AF73-E1D175E68E2A}"/>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3" name="Freeform 722">
              <a:extLst>
                <a:ext uri="{FF2B5EF4-FFF2-40B4-BE49-F238E27FC236}">
                  <a16:creationId xmlns:a16="http://schemas.microsoft.com/office/drawing/2014/main" id="{45E74BD6-0080-334E-9416-75FFCED5C489}"/>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4" name="Freeform 723">
              <a:extLst>
                <a:ext uri="{FF2B5EF4-FFF2-40B4-BE49-F238E27FC236}">
                  <a16:creationId xmlns:a16="http://schemas.microsoft.com/office/drawing/2014/main" id="{ACDDAF98-36BD-FA4A-A459-C6BFB049363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5" name="Freeform 724">
              <a:extLst>
                <a:ext uri="{FF2B5EF4-FFF2-40B4-BE49-F238E27FC236}">
                  <a16:creationId xmlns:a16="http://schemas.microsoft.com/office/drawing/2014/main" id="{A32A2C9C-A990-5847-B668-33DAA49609A2}"/>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6" name="Freeform 725">
              <a:extLst>
                <a:ext uri="{FF2B5EF4-FFF2-40B4-BE49-F238E27FC236}">
                  <a16:creationId xmlns:a16="http://schemas.microsoft.com/office/drawing/2014/main" id="{7A20AB09-D804-854A-88EA-2B1491F442A9}"/>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7" name="Freeform 726">
              <a:extLst>
                <a:ext uri="{FF2B5EF4-FFF2-40B4-BE49-F238E27FC236}">
                  <a16:creationId xmlns:a16="http://schemas.microsoft.com/office/drawing/2014/main" id="{E8BC04C6-9404-1E4F-828A-AAA614DA4342}"/>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8" name="Freeform 727">
              <a:extLst>
                <a:ext uri="{FF2B5EF4-FFF2-40B4-BE49-F238E27FC236}">
                  <a16:creationId xmlns:a16="http://schemas.microsoft.com/office/drawing/2014/main" id="{88E12A8F-6FE6-4543-A656-0B8E0DE92206}"/>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9" name="Freeform 728">
              <a:extLst>
                <a:ext uri="{FF2B5EF4-FFF2-40B4-BE49-F238E27FC236}">
                  <a16:creationId xmlns:a16="http://schemas.microsoft.com/office/drawing/2014/main" id="{9351B34C-18F0-D448-B10E-F121D344E8AB}"/>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0" name="Freeform 729">
              <a:extLst>
                <a:ext uri="{FF2B5EF4-FFF2-40B4-BE49-F238E27FC236}">
                  <a16:creationId xmlns:a16="http://schemas.microsoft.com/office/drawing/2014/main" id="{BF5BE5A2-D61E-2D44-A617-3A9DD1A62C6B}"/>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1" name="Freeform 730">
              <a:extLst>
                <a:ext uri="{FF2B5EF4-FFF2-40B4-BE49-F238E27FC236}">
                  <a16:creationId xmlns:a16="http://schemas.microsoft.com/office/drawing/2014/main" id="{F9F4AA6D-8841-1140-B46E-546C73A11E43}"/>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2" name="Freeform 731">
              <a:extLst>
                <a:ext uri="{FF2B5EF4-FFF2-40B4-BE49-F238E27FC236}">
                  <a16:creationId xmlns:a16="http://schemas.microsoft.com/office/drawing/2014/main" id="{9C4F373D-218A-144B-8410-44345ACEA72F}"/>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3" name="Freeform 732">
              <a:extLst>
                <a:ext uri="{FF2B5EF4-FFF2-40B4-BE49-F238E27FC236}">
                  <a16:creationId xmlns:a16="http://schemas.microsoft.com/office/drawing/2014/main" id="{39847A52-DBA9-C643-82A9-ABB49D81FF01}"/>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4" name="Freeform 733">
              <a:extLst>
                <a:ext uri="{FF2B5EF4-FFF2-40B4-BE49-F238E27FC236}">
                  <a16:creationId xmlns:a16="http://schemas.microsoft.com/office/drawing/2014/main" id="{B0876FA8-E94B-9C4E-89F4-D13107902E58}"/>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5" name="Freeform 734">
              <a:extLst>
                <a:ext uri="{FF2B5EF4-FFF2-40B4-BE49-F238E27FC236}">
                  <a16:creationId xmlns:a16="http://schemas.microsoft.com/office/drawing/2014/main" id="{EEC55E89-D782-394F-B860-0E3FE0BEE4A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6" name="Freeform 735">
              <a:extLst>
                <a:ext uri="{FF2B5EF4-FFF2-40B4-BE49-F238E27FC236}">
                  <a16:creationId xmlns:a16="http://schemas.microsoft.com/office/drawing/2014/main" id="{05A08765-ACDE-BE4B-8E3C-2864A8537A38}"/>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7" name="Freeform 736">
              <a:extLst>
                <a:ext uri="{FF2B5EF4-FFF2-40B4-BE49-F238E27FC236}">
                  <a16:creationId xmlns:a16="http://schemas.microsoft.com/office/drawing/2014/main" id="{60337959-B8F9-694D-980B-A7BA1CFD69A9}"/>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8" name="Freeform 737">
              <a:extLst>
                <a:ext uri="{FF2B5EF4-FFF2-40B4-BE49-F238E27FC236}">
                  <a16:creationId xmlns:a16="http://schemas.microsoft.com/office/drawing/2014/main" id="{5910E66C-6AD2-6A4A-A35E-A009D2D80A94}"/>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9" name="Freeform 738">
              <a:extLst>
                <a:ext uri="{FF2B5EF4-FFF2-40B4-BE49-F238E27FC236}">
                  <a16:creationId xmlns:a16="http://schemas.microsoft.com/office/drawing/2014/main" id="{9ED94DD3-F4F3-BE4A-8683-EF09B00521D8}"/>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0" name="Freeform 739">
              <a:extLst>
                <a:ext uri="{FF2B5EF4-FFF2-40B4-BE49-F238E27FC236}">
                  <a16:creationId xmlns:a16="http://schemas.microsoft.com/office/drawing/2014/main" id="{440C3462-719E-A545-B652-440DD79D4EE1}"/>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1" name="Freeform 740">
              <a:extLst>
                <a:ext uri="{FF2B5EF4-FFF2-40B4-BE49-F238E27FC236}">
                  <a16:creationId xmlns:a16="http://schemas.microsoft.com/office/drawing/2014/main" id="{8F305CA3-1335-154B-8C5C-E33EECFE723F}"/>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2" name="Freeform 741">
              <a:extLst>
                <a:ext uri="{FF2B5EF4-FFF2-40B4-BE49-F238E27FC236}">
                  <a16:creationId xmlns:a16="http://schemas.microsoft.com/office/drawing/2014/main" id="{481309C6-2E91-964F-B116-87D58597FB59}"/>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3" name="Freeform 742">
              <a:extLst>
                <a:ext uri="{FF2B5EF4-FFF2-40B4-BE49-F238E27FC236}">
                  <a16:creationId xmlns:a16="http://schemas.microsoft.com/office/drawing/2014/main" id="{DFA3C397-4493-8B4F-B2D8-164C31C09EA5}"/>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4" name="Freeform 743">
              <a:extLst>
                <a:ext uri="{FF2B5EF4-FFF2-40B4-BE49-F238E27FC236}">
                  <a16:creationId xmlns:a16="http://schemas.microsoft.com/office/drawing/2014/main" id="{B4B03032-4BEB-2A4E-BD2C-613A88C430C9}"/>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5" name="Freeform 744">
              <a:extLst>
                <a:ext uri="{FF2B5EF4-FFF2-40B4-BE49-F238E27FC236}">
                  <a16:creationId xmlns:a16="http://schemas.microsoft.com/office/drawing/2014/main" id="{D46849E6-5491-584C-B432-3F322CDD6D6C}"/>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6" name="Freeform 745">
              <a:extLst>
                <a:ext uri="{FF2B5EF4-FFF2-40B4-BE49-F238E27FC236}">
                  <a16:creationId xmlns:a16="http://schemas.microsoft.com/office/drawing/2014/main" id="{2884C535-C578-C347-8B48-0C16E9861DAF}"/>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7" name="Freeform 746">
              <a:extLst>
                <a:ext uri="{FF2B5EF4-FFF2-40B4-BE49-F238E27FC236}">
                  <a16:creationId xmlns:a16="http://schemas.microsoft.com/office/drawing/2014/main" id="{0DD14792-4D09-D142-A300-0AA7A8A22942}"/>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8" name="Freeform 747">
              <a:extLst>
                <a:ext uri="{FF2B5EF4-FFF2-40B4-BE49-F238E27FC236}">
                  <a16:creationId xmlns:a16="http://schemas.microsoft.com/office/drawing/2014/main" id="{88E79B10-23AA-C447-956B-105429AFC4D4}"/>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9" name="Freeform 748">
              <a:extLst>
                <a:ext uri="{FF2B5EF4-FFF2-40B4-BE49-F238E27FC236}">
                  <a16:creationId xmlns:a16="http://schemas.microsoft.com/office/drawing/2014/main" id="{79B09535-0D5C-4F48-AD57-84FAF21134F3}"/>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0" name="Freeform 749">
              <a:extLst>
                <a:ext uri="{FF2B5EF4-FFF2-40B4-BE49-F238E27FC236}">
                  <a16:creationId xmlns:a16="http://schemas.microsoft.com/office/drawing/2014/main" id="{B41005A1-0331-8E4F-8A6A-F46A04C5A8C3}"/>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1" name="Freeform 750">
              <a:extLst>
                <a:ext uri="{FF2B5EF4-FFF2-40B4-BE49-F238E27FC236}">
                  <a16:creationId xmlns:a16="http://schemas.microsoft.com/office/drawing/2014/main" id="{1611D254-856F-0547-816F-79A90B9511E4}"/>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2" name="Freeform 751">
              <a:extLst>
                <a:ext uri="{FF2B5EF4-FFF2-40B4-BE49-F238E27FC236}">
                  <a16:creationId xmlns:a16="http://schemas.microsoft.com/office/drawing/2014/main" id="{FA001BD0-5457-9647-AE6A-55C84994F2BD}"/>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3" name="Freeform 752">
              <a:extLst>
                <a:ext uri="{FF2B5EF4-FFF2-40B4-BE49-F238E27FC236}">
                  <a16:creationId xmlns:a16="http://schemas.microsoft.com/office/drawing/2014/main" id="{6D95B122-5394-5042-938D-6B6FFF2826AB}"/>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4" name="Freeform 753">
              <a:extLst>
                <a:ext uri="{FF2B5EF4-FFF2-40B4-BE49-F238E27FC236}">
                  <a16:creationId xmlns:a16="http://schemas.microsoft.com/office/drawing/2014/main" id="{EFC633F2-E635-8C48-9055-5CF97C0D8687}"/>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5" name="Freeform 754">
              <a:extLst>
                <a:ext uri="{FF2B5EF4-FFF2-40B4-BE49-F238E27FC236}">
                  <a16:creationId xmlns:a16="http://schemas.microsoft.com/office/drawing/2014/main" id="{8210CE96-2955-3441-88D4-47FA4B7828EA}"/>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6" name="Freeform 755">
              <a:extLst>
                <a:ext uri="{FF2B5EF4-FFF2-40B4-BE49-F238E27FC236}">
                  <a16:creationId xmlns:a16="http://schemas.microsoft.com/office/drawing/2014/main" id="{CD7F3753-1306-9C44-B900-DB46F2F900B8}"/>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7" name="Freeform 756">
              <a:extLst>
                <a:ext uri="{FF2B5EF4-FFF2-40B4-BE49-F238E27FC236}">
                  <a16:creationId xmlns:a16="http://schemas.microsoft.com/office/drawing/2014/main" id="{EE815BFB-4E6D-394C-A855-786F071AD40C}"/>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8" name="Freeform 757">
              <a:extLst>
                <a:ext uri="{FF2B5EF4-FFF2-40B4-BE49-F238E27FC236}">
                  <a16:creationId xmlns:a16="http://schemas.microsoft.com/office/drawing/2014/main" id="{6719AC9A-E84C-5D4E-8EB1-0B55B0D87697}"/>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9" name="Freeform 758">
              <a:extLst>
                <a:ext uri="{FF2B5EF4-FFF2-40B4-BE49-F238E27FC236}">
                  <a16:creationId xmlns:a16="http://schemas.microsoft.com/office/drawing/2014/main" id="{A8E87FAE-3B12-624B-B8A0-5C210F76BDF3}"/>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0" name="Freeform 759">
              <a:extLst>
                <a:ext uri="{FF2B5EF4-FFF2-40B4-BE49-F238E27FC236}">
                  <a16:creationId xmlns:a16="http://schemas.microsoft.com/office/drawing/2014/main" id="{CA312D92-4EFB-1E4E-B62C-2C63C363C137}"/>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1" name="Freeform 760">
              <a:extLst>
                <a:ext uri="{FF2B5EF4-FFF2-40B4-BE49-F238E27FC236}">
                  <a16:creationId xmlns:a16="http://schemas.microsoft.com/office/drawing/2014/main" id="{69F12D8C-756A-C24C-A1DB-2C13FCAA3F4F}"/>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2" name="Freeform 761">
              <a:extLst>
                <a:ext uri="{FF2B5EF4-FFF2-40B4-BE49-F238E27FC236}">
                  <a16:creationId xmlns:a16="http://schemas.microsoft.com/office/drawing/2014/main" id="{D1744F90-6F03-B44F-94EB-774C5A2593E2}"/>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3" name="Freeform 762">
              <a:extLst>
                <a:ext uri="{FF2B5EF4-FFF2-40B4-BE49-F238E27FC236}">
                  <a16:creationId xmlns:a16="http://schemas.microsoft.com/office/drawing/2014/main" id="{F8E2381E-6A83-7D4C-948F-D972EB2B3193}"/>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4" name="Freeform 763">
              <a:extLst>
                <a:ext uri="{FF2B5EF4-FFF2-40B4-BE49-F238E27FC236}">
                  <a16:creationId xmlns:a16="http://schemas.microsoft.com/office/drawing/2014/main" id="{0CD4E74D-0BBA-794B-996A-7E258691B83E}"/>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
        <p:nvSpPr>
          <p:cNvPr id="765" name="Rectangle 764">
            <a:extLst>
              <a:ext uri="{FF2B5EF4-FFF2-40B4-BE49-F238E27FC236}">
                <a16:creationId xmlns:a16="http://schemas.microsoft.com/office/drawing/2014/main" id="{CF54A932-409F-FE45-B0C5-42827238198F}"/>
              </a:ext>
            </a:extLst>
          </p:cNvPr>
          <p:cNvSpPr/>
          <p:nvPr/>
        </p:nvSpPr>
        <p:spPr>
          <a:xfrm>
            <a:off x="165537" y="1165510"/>
            <a:ext cx="2606074"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15%-</a:t>
            </a:r>
            <a:r>
              <a:rPr lang="en-US" sz="2600" b="1" dirty="0">
                <a:solidFill>
                  <a:srgbClr val="0064FF"/>
                </a:solidFill>
                <a:latin typeface="IBM Plex Sans"/>
              </a:rPr>
              <a:t>50</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Reduced Operational Cost</a:t>
            </a:r>
          </a:p>
        </p:txBody>
      </p:sp>
      <p:sp>
        <p:nvSpPr>
          <p:cNvPr id="766" name="Rectangle 765">
            <a:extLst>
              <a:ext uri="{FF2B5EF4-FFF2-40B4-BE49-F238E27FC236}">
                <a16:creationId xmlns:a16="http://schemas.microsoft.com/office/drawing/2014/main" id="{B091EDB4-0199-EF4E-9F36-45CE98FD3F34}"/>
              </a:ext>
            </a:extLst>
          </p:cNvPr>
          <p:cNvSpPr/>
          <p:nvPr/>
        </p:nvSpPr>
        <p:spPr>
          <a:xfrm>
            <a:off x="165538" y="2106860"/>
            <a:ext cx="2654729" cy="923330"/>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uk-UA" sz="2600" b="1" i="0" u="none" strike="noStrike" kern="1200" cap="none" spc="0" normalizeH="0" baseline="0" noProof="0" dirty="0">
                <a:ln>
                  <a:noFill/>
                </a:ln>
                <a:solidFill>
                  <a:srgbClr val="0064FF"/>
                </a:solidFill>
                <a:effectLst/>
                <a:uLnTx/>
                <a:uFillTx/>
                <a:latin typeface="IBM Plex Sans"/>
                <a:ea typeface="+mn-ea"/>
                <a:cs typeface="+mn-c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0%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Up time </a:t>
            </a:r>
            <a:br>
              <a:rPr kumimoji="0" lang="uk-UA" sz="1400" b="0" i="0" u="none" strike="noStrike" kern="1200" cap="none" spc="0" normalizeH="0" baseline="0" noProof="0" dirty="0">
                <a:ln>
                  <a:noFill/>
                </a:ln>
                <a:solidFill>
                  <a:srgbClr val="FFFFFF"/>
                </a:solidFill>
                <a:effectLst/>
                <a:uLnTx/>
                <a:uFillTx/>
                <a:latin typeface="IBM Plex Sans"/>
                <a:ea typeface="+mn-ea"/>
                <a:cs typeface="+mn-cs"/>
              </a:rPr>
            </a:br>
            <a:r>
              <a:rPr kumimoji="0" lang="en-US" sz="1400" b="0" i="0" u="none" strike="noStrike" kern="1200" cap="none" spc="0" normalizeH="0" baseline="0" noProof="0" dirty="0">
                <a:ln>
                  <a:noFill/>
                </a:ln>
                <a:solidFill>
                  <a:srgbClr val="FFFFFF"/>
                </a:solidFill>
                <a:effectLst/>
                <a:uLnTx/>
                <a:uFillTx/>
                <a:latin typeface="IBM Plex Sans"/>
                <a:ea typeface="+mn-ea"/>
                <a:cs typeface="+mn-cs"/>
              </a:rPr>
              <a:t>&amp; Availability</a:t>
            </a:r>
          </a:p>
        </p:txBody>
      </p:sp>
      <p:sp>
        <p:nvSpPr>
          <p:cNvPr id="767" name="Title 5">
            <a:extLst>
              <a:ext uri="{FF2B5EF4-FFF2-40B4-BE49-F238E27FC236}">
                <a16:creationId xmlns:a16="http://schemas.microsoft.com/office/drawing/2014/main" id="{25648579-D156-5B44-A74A-2DE12C0DD813}"/>
              </a:ext>
            </a:extLst>
          </p:cNvPr>
          <p:cNvSpPr>
            <a:spLocks noGrp="1"/>
          </p:cNvSpPr>
          <p:nvPr>
            <p:ph type="title"/>
          </p:nvPr>
        </p:nvSpPr>
        <p:spPr>
          <a:xfrm>
            <a:off x="228600" y="-49160"/>
            <a:ext cx="8846574" cy="640080"/>
          </a:xfrm>
          <a:noFill/>
        </p:spPr>
        <p:txBody>
          <a:bodyPr lIns="0" tIns="228600"/>
          <a:lstStyle/>
          <a:p>
            <a:r>
              <a:rPr lang="en-US" sz="2400" dirty="0">
                <a:solidFill>
                  <a:schemeClr val="bg2"/>
                </a:solidFill>
              </a:rPr>
              <a:t>The</a:t>
            </a:r>
            <a:r>
              <a:rPr lang="en-US" sz="2400" dirty="0"/>
              <a:t> </a:t>
            </a:r>
            <a:r>
              <a:rPr lang="en-US" sz="2400" dirty="0">
                <a:solidFill>
                  <a:srgbClr val="6EA6FF"/>
                </a:solidFill>
              </a:rPr>
              <a:t>operating model </a:t>
            </a:r>
            <a:r>
              <a:rPr lang="en-US" sz="2400" dirty="0">
                <a:solidFill>
                  <a:schemeClr val="bg2"/>
                </a:solidFill>
              </a:rPr>
              <a:t>in asset intensive industries is changing</a:t>
            </a:r>
          </a:p>
        </p:txBody>
      </p:sp>
      <p:sp>
        <p:nvSpPr>
          <p:cNvPr id="768" name="TextBox 767">
            <a:extLst>
              <a:ext uri="{FF2B5EF4-FFF2-40B4-BE49-F238E27FC236}">
                <a16:creationId xmlns:a16="http://schemas.microsoft.com/office/drawing/2014/main" id="{6BF65053-D0D9-494A-9D41-91620B8F850C}"/>
              </a:ext>
            </a:extLst>
          </p:cNvPr>
          <p:cNvSpPr txBox="1"/>
          <p:nvPr/>
        </p:nvSpPr>
        <p:spPr>
          <a:xfrm>
            <a:off x="3816036" y="2902847"/>
            <a:ext cx="1511927" cy="254685"/>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Sensors</a:t>
            </a:r>
          </a:p>
        </p:txBody>
      </p:sp>
      <p:grpSp>
        <p:nvGrpSpPr>
          <p:cNvPr id="769" name="Group 768">
            <a:extLst>
              <a:ext uri="{FF2B5EF4-FFF2-40B4-BE49-F238E27FC236}">
                <a16:creationId xmlns:a16="http://schemas.microsoft.com/office/drawing/2014/main" id="{39075954-1881-CF41-A0CB-01EEEF4259D5}"/>
              </a:ext>
            </a:extLst>
          </p:cNvPr>
          <p:cNvGrpSpPr>
            <a:grpSpLocks noChangeAspect="1"/>
          </p:cNvGrpSpPr>
          <p:nvPr/>
        </p:nvGrpSpPr>
        <p:grpSpPr>
          <a:xfrm flipH="1">
            <a:off x="3458064" y="3171024"/>
            <a:ext cx="552066" cy="376404"/>
            <a:chOff x="-2235201" y="6716713"/>
            <a:chExt cx="1187451" cy="814388"/>
          </a:xfrm>
          <a:solidFill>
            <a:schemeClr val="accent2"/>
          </a:solidFill>
        </p:grpSpPr>
        <p:sp>
          <p:nvSpPr>
            <p:cNvPr id="770" name="Freeform 84">
              <a:extLst>
                <a:ext uri="{FF2B5EF4-FFF2-40B4-BE49-F238E27FC236}">
                  <a16:creationId xmlns:a16="http://schemas.microsoft.com/office/drawing/2014/main" id="{ACCC0BCC-2894-2549-BB1F-97B4DF1C1F6F}"/>
                </a:ext>
              </a:extLst>
            </p:cNvPr>
            <p:cNvSpPr>
              <a:spLocks noEditPoints="1"/>
            </p:cNvSpPr>
            <p:nvPr/>
          </p:nvSpPr>
          <p:spPr bwMode="auto">
            <a:xfrm>
              <a:off x="-1695450" y="7043738"/>
              <a:ext cx="158750" cy="158750"/>
            </a:xfrm>
            <a:custGeom>
              <a:avLst/>
              <a:gdLst>
                <a:gd name="T0" fmla="*/ 103 w 206"/>
                <a:gd name="T1" fmla="*/ 206 h 206"/>
                <a:gd name="T2" fmla="*/ 0 w 206"/>
                <a:gd name="T3" fmla="*/ 103 h 206"/>
                <a:gd name="T4" fmla="*/ 103 w 206"/>
                <a:gd name="T5" fmla="*/ 0 h 206"/>
                <a:gd name="T6" fmla="*/ 206 w 206"/>
                <a:gd name="T7" fmla="*/ 103 h 206"/>
                <a:gd name="T8" fmla="*/ 103 w 206"/>
                <a:gd name="T9" fmla="*/ 206 h 206"/>
                <a:gd name="T10" fmla="*/ 103 w 206"/>
                <a:gd name="T11" fmla="*/ 60 h 206"/>
                <a:gd name="T12" fmla="*/ 60 w 206"/>
                <a:gd name="T13" fmla="*/ 103 h 206"/>
                <a:gd name="T14" fmla="*/ 103 w 206"/>
                <a:gd name="T15" fmla="*/ 147 h 206"/>
                <a:gd name="T16" fmla="*/ 147 w 206"/>
                <a:gd name="T17" fmla="*/ 103 h 206"/>
                <a:gd name="T18" fmla="*/ 103 w 206"/>
                <a:gd name="T19" fmla="*/ 6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60"/>
                  </a:moveTo>
                  <a:cubicBezTo>
                    <a:pt x="79" y="60"/>
                    <a:pt x="60" y="79"/>
                    <a:pt x="60" y="103"/>
                  </a:cubicBezTo>
                  <a:cubicBezTo>
                    <a:pt x="60" y="127"/>
                    <a:pt x="79" y="147"/>
                    <a:pt x="103" y="147"/>
                  </a:cubicBezTo>
                  <a:cubicBezTo>
                    <a:pt x="127" y="147"/>
                    <a:pt x="147" y="127"/>
                    <a:pt x="147" y="103"/>
                  </a:cubicBezTo>
                  <a:cubicBezTo>
                    <a:pt x="147" y="79"/>
                    <a:pt x="127" y="60"/>
                    <a:pt x="10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1" name="Freeform 85">
              <a:extLst>
                <a:ext uri="{FF2B5EF4-FFF2-40B4-BE49-F238E27FC236}">
                  <a16:creationId xmlns:a16="http://schemas.microsoft.com/office/drawing/2014/main" id="{44AC101F-7764-6941-A9DB-EEED52DFBF89}"/>
                </a:ext>
              </a:extLst>
            </p:cNvPr>
            <p:cNvSpPr>
              <a:spLocks/>
            </p:cNvSpPr>
            <p:nvPr/>
          </p:nvSpPr>
          <p:spPr bwMode="auto">
            <a:xfrm>
              <a:off x="-1862138" y="6940550"/>
              <a:ext cx="111125" cy="365125"/>
            </a:xfrm>
            <a:custGeom>
              <a:avLst/>
              <a:gdLst>
                <a:gd name="T0" fmla="*/ 114 w 144"/>
                <a:gd name="T1" fmla="*/ 468 h 468"/>
                <a:gd name="T2" fmla="*/ 93 w 144"/>
                <a:gd name="T3" fmla="*/ 459 h 468"/>
                <a:gd name="T4" fmla="*/ 0 w 144"/>
                <a:gd name="T5" fmla="*/ 234 h 468"/>
                <a:gd name="T6" fmla="*/ 93 w 144"/>
                <a:gd name="T7" fmla="*/ 9 h 468"/>
                <a:gd name="T8" fmla="*/ 114 w 144"/>
                <a:gd name="T9" fmla="*/ 0 h 468"/>
                <a:gd name="T10" fmla="*/ 135 w 144"/>
                <a:gd name="T11" fmla="*/ 9 h 468"/>
                <a:gd name="T12" fmla="*/ 144 w 144"/>
                <a:gd name="T13" fmla="*/ 30 h 468"/>
                <a:gd name="T14" fmla="*/ 135 w 144"/>
                <a:gd name="T15" fmla="*/ 51 h 468"/>
                <a:gd name="T16" fmla="*/ 60 w 144"/>
                <a:gd name="T17" fmla="*/ 234 h 468"/>
                <a:gd name="T18" fmla="*/ 135 w 144"/>
                <a:gd name="T19" fmla="*/ 417 h 468"/>
                <a:gd name="T20" fmla="*/ 144 w 144"/>
                <a:gd name="T21" fmla="*/ 438 h 468"/>
                <a:gd name="T22" fmla="*/ 135 w 144"/>
                <a:gd name="T23" fmla="*/ 459 h 468"/>
                <a:gd name="T24" fmla="*/ 114 w 144"/>
                <a:gd name="T25"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468">
                  <a:moveTo>
                    <a:pt x="114" y="468"/>
                  </a:moveTo>
                  <a:cubicBezTo>
                    <a:pt x="106" y="468"/>
                    <a:pt x="99" y="465"/>
                    <a:pt x="93" y="459"/>
                  </a:cubicBezTo>
                  <a:cubicBezTo>
                    <a:pt x="33" y="399"/>
                    <a:pt x="0" y="319"/>
                    <a:pt x="0" y="234"/>
                  </a:cubicBezTo>
                  <a:cubicBezTo>
                    <a:pt x="0" y="149"/>
                    <a:pt x="33" y="69"/>
                    <a:pt x="93" y="9"/>
                  </a:cubicBezTo>
                  <a:cubicBezTo>
                    <a:pt x="99" y="4"/>
                    <a:pt x="106" y="0"/>
                    <a:pt x="114" y="0"/>
                  </a:cubicBezTo>
                  <a:cubicBezTo>
                    <a:pt x="122" y="0"/>
                    <a:pt x="130" y="4"/>
                    <a:pt x="135" y="9"/>
                  </a:cubicBezTo>
                  <a:cubicBezTo>
                    <a:pt x="141" y="15"/>
                    <a:pt x="144" y="22"/>
                    <a:pt x="144" y="30"/>
                  </a:cubicBezTo>
                  <a:cubicBezTo>
                    <a:pt x="144" y="38"/>
                    <a:pt x="141" y="46"/>
                    <a:pt x="135" y="51"/>
                  </a:cubicBezTo>
                  <a:cubicBezTo>
                    <a:pt x="86" y="100"/>
                    <a:pt x="60" y="165"/>
                    <a:pt x="60" y="234"/>
                  </a:cubicBezTo>
                  <a:cubicBezTo>
                    <a:pt x="60" y="303"/>
                    <a:pt x="86" y="368"/>
                    <a:pt x="135" y="417"/>
                  </a:cubicBezTo>
                  <a:cubicBezTo>
                    <a:pt x="141" y="423"/>
                    <a:pt x="144" y="430"/>
                    <a:pt x="144" y="438"/>
                  </a:cubicBezTo>
                  <a:cubicBezTo>
                    <a:pt x="144" y="446"/>
                    <a:pt x="141" y="454"/>
                    <a:pt x="135" y="459"/>
                  </a:cubicBezTo>
                  <a:cubicBezTo>
                    <a:pt x="130" y="465"/>
                    <a:pt x="122" y="468"/>
                    <a:pt x="114"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2" name="Freeform 86">
              <a:extLst>
                <a:ext uri="{FF2B5EF4-FFF2-40B4-BE49-F238E27FC236}">
                  <a16:creationId xmlns:a16="http://schemas.microsoft.com/office/drawing/2014/main" id="{B1C8E6CA-B71E-0647-8962-E50D469C860C}"/>
                </a:ext>
              </a:extLst>
            </p:cNvPr>
            <p:cNvSpPr>
              <a:spLocks/>
            </p:cNvSpPr>
            <p:nvPr/>
          </p:nvSpPr>
          <p:spPr bwMode="auto">
            <a:xfrm>
              <a:off x="-2020888" y="6829425"/>
              <a:ext cx="160338" cy="588963"/>
            </a:xfrm>
            <a:custGeom>
              <a:avLst/>
              <a:gdLst>
                <a:gd name="T0" fmla="*/ 174 w 207"/>
                <a:gd name="T1" fmla="*/ 758 h 758"/>
                <a:gd name="T2" fmla="*/ 153 w 207"/>
                <a:gd name="T3" fmla="*/ 750 h 758"/>
                <a:gd name="T4" fmla="*/ 153 w 207"/>
                <a:gd name="T5" fmla="*/ 750 h 758"/>
                <a:gd name="T6" fmla="*/ 0 w 207"/>
                <a:gd name="T7" fmla="*/ 379 h 758"/>
                <a:gd name="T8" fmla="*/ 153 w 207"/>
                <a:gd name="T9" fmla="*/ 9 h 758"/>
                <a:gd name="T10" fmla="*/ 174 w 207"/>
                <a:gd name="T11" fmla="*/ 0 h 758"/>
                <a:gd name="T12" fmla="*/ 195 w 207"/>
                <a:gd name="T13" fmla="*/ 9 h 758"/>
                <a:gd name="T14" fmla="*/ 195 w 207"/>
                <a:gd name="T15" fmla="*/ 51 h 758"/>
                <a:gd name="T16" fmla="*/ 59 w 207"/>
                <a:gd name="T17" fmla="*/ 379 h 758"/>
                <a:gd name="T18" fmla="*/ 195 w 207"/>
                <a:gd name="T19" fmla="*/ 707 h 758"/>
                <a:gd name="T20" fmla="*/ 195 w 207"/>
                <a:gd name="T21" fmla="*/ 750 h 758"/>
                <a:gd name="T22" fmla="*/ 174 w 207"/>
                <a:gd name="T23"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58">
                  <a:moveTo>
                    <a:pt x="174" y="758"/>
                  </a:moveTo>
                  <a:cubicBezTo>
                    <a:pt x="167" y="758"/>
                    <a:pt x="159" y="755"/>
                    <a:pt x="153" y="750"/>
                  </a:cubicBezTo>
                  <a:cubicBezTo>
                    <a:pt x="153" y="750"/>
                    <a:pt x="153" y="750"/>
                    <a:pt x="153" y="750"/>
                  </a:cubicBezTo>
                  <a:cubicBezTo>
                    <a:pt x="54" y="650"/>
                    <a:pt x="0" y="519"/>
                    <a:pt x="0" y="379"/>
                  </a:cubicBezTo>
                  <a:cubicBezTo>
                    <a:pt x="0" y="239"/>
                    <a:pt x="54" y="108"/>
                    <a:pt x="153" y="9"/>
                  </a:cubicBezTo>
                  <a:cubicBezTo>
                    <a:pt x="159" y="3"/>
                    <a:pt x="166" y="0"/>
                    <a:pt x="174" y="0"/>
                  </a:cubicBezTo>
                  <a:cubicBezTo>
                    <a:pt x="182" y="0"/>
                    <a:pt x="190" y="3"/>
                    <a:pt x="195" y="9"/>
                  </a:cubicBezTo>
                  <a:cubicBezTo>
                    <a:pt x="207" y="21"/>
                    <a:pt x="207" y="40"/>
                    <a:pt x="195" y="51"/>
                  </a:cubicBezTo>
                  <a:cubicBezTo>
                    <a:pt x="108" y="139"/>
                    <a:pt x="59" y="255"/>
                    <a:pt x="59" y="379"/>
                  </a:cubicBezTo>
                  <a:cubicBezTo>
                    <a:pt x="59" y="503"/>
                    <a:pt x="108" y="620"/>
                    <a:pt x="195" y="707"/>
                  </a:cubicBezTo>
                  <a:cubicBezTo>
                    <a:pt x="207" y="719"/>
                    <a:pt x="207" y="738"/>
                    <a:pt x="195" y="750"/>
                  </a:cubicBezTo>
                  <a:cubicBezTo>
                    <a:pt x="189" y="755"/>
                    <a:pt x="182" y="758"/>
                    <a:pt x="174"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3" name="Freeform 87">
              <a:extLst>
                <a:ext uri="{FF2B5EF4-FFF2-40B4-BE49-F238E27FC236}">
                  <a16:creationId xmlns:a16="http://schemas.microsoft.com/office/drawing/2014/main" id="{E3B9DFE6-BC67-1A49-A148-2DB5145FE73D}"/>
                </a:ext>
              </a:extLst>
            </p:cNvPr>
            <p:cNvSpPr>
              <a:spLocks/>
            </p:cNvSpPr>
            <p:nvPr/>
          </p:nvSpPr>
          <p:spPr bwMode="auto">
            <a:xfrm>
              <a:off x="-2235201" y="6716713"/>
              <a:ext cx="261938" cy="814388"/>
            </a:xfrm>
            <a:custGeom>
              <a:avLst/>
              <a:gdLst>
                <a:gd name="T0" fmla="*/ 305 w 338"/>
                <a:gd name="T1" fmla="*/ 1048 h 1048"/>
                <a:gd name="T2" fmla="*/ 284 w 338"/>
                <a:gd name="T3" fmla="*/ 1040 h 1048"/>
                <a:gd name="T4" fmla="*/ 284 w 338"/>
                <a:gd name="T5" fmla="*/ 9 h 1048"/>
                <a:gd name="T6" fmla="*/ 305 w 338"/>
                <a:gd name="T7" fmla="*/ 0 h 1048"/>
                <a:gd name="T8" fmla="*/ 326 w 338"/>
                <a:gd name="T9" fmla="*/ 9 h 1048"/>
                <a:gd name="T10" fmla="*/ 326 w 338"/>
                <a:gd name="T11" fmla="*/ 51 h 1048"/>
                <a:gd name="T12" fmla="*/ 130 w 338"/>
                <a:gd name="T13" fmla="*/ 524 h 1048"/>
                <a:gd name="T14" fmla="*/ 326 w 338"/>
                <a:gd name="T15" fmla="*/ 997 h 1048"/>
                <a:gd name="T16" fmla="*/ 335 w 338"/>
                <a:gd name="T17" fmla="*/ 1018 h 1048"/>
                <a:gd name="T18" fmla="*/ 326 w 338"/>
                <a:gd name="T19" fmla="*/ 1040 h 1048"/>
                <a:gd name="T20" fmla="*/ 305 w 338"/>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1048">
                  <a:moveTo>
                    <a:pt x="305" y="1048"/>
                  </a:moveTo>
                  <a:cubicBezTo>
                    <a:pt x="297" y="1048"/>
                    <a:pt x="290" y="1045"/>
                    <a:pt x="284" y="1040"/>
                  </a:cubicBezTo>
                  <a:cubicBezTo>
                    <a:pt x="0" y="755"/>
                    <a:pt x="0" y="293"/>
                    <a:pt x="284" y="9"/>
                  </a:cubicBezTo>
                  <a:cubicBezTo>
                    <a:pt x="290" y="3"/>
                    <a:pt x="297" y="0"/>
                    <a:pt x="305" y="0"/>
                  </a:cubicBezTo>
                  <a:cubicBezTo>
                    <a:pt x="313" y="0"/>
                    <a:pt x="321" y="3"/>
                    <a:pt x="326" y="9"/>
                  </a:cubicBezTo>
                  <a:cubicBezTo>
                    <a:pt x="338" y="21"/>
                    <a:pt x="338" y="40"/>
                    <a:pt x="326" y="51"/>
                  </a:cubicBezTo>
                  <a:cubicBezTo>
                    <a:pt x="200" y="177"/>
                    <a:pt x="130" y="345"/>
                    <a:pt x="130" y="524"/>
                  </a:cubicBezTo>
                  <a:cubicBezTo>
                    <a:pt x="130" y="703"/>
                    <a:pt x="200" y="871"/>
                    <a:pt x="326" y="997"/>
                  </a:cubicBezTo>
                  <a:cubicBezTo>
                    <a:pt x="332" y="1003"/>
                    <a:pt x="335" y="1010"/>
                    <a:pt x="335" y="1018"/>
                  </a:cubicBezTo>
                  <a:cubicBezTo>
                    <a:pt x="335" y="1026"/>
                    <a:pt x="332" y="1034"/>
                    <a:pt x="326" y="1040"/>
                  </a:cubicBezTo>
                  <a:cubicBezTo>
                    <a:pt x="320" y="1045"/>
                    <a:pt x="313" y="1048"/>
                    <a:pt x="305"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4" name="Freeform 88">
              <a:extLst>
                <a:ext uri="{FF2B5EF4-FFF2-40B4-BE49-F238E27FC236}">
                  <a16:creationId xmlns:a16="http://schemas.microsoft.com/office/drawing/2014/main" id="{29D77C9A-6609-0249-A37A-10ADD1F5248C}"/>
                </a:ext>
              </a:extLst>
            </p:cNvPr>
            <p:cNvSpPr>
              <a:spLocks/>
            </p:cNvSpPr>
            <p:nvPr/>
          </p:nvSpPr>
          <p:spPr bwMode="auto">
            <a:xfrm>
              <a:off x="-1482725" y="6940550"/>
              <a:ext cx="114300" cy="365125"/>
            </a:xfrm>
            <a:custGeom>
              <a:avLst/>
              <a:gdLst>
                <a:gd name="T0" fmla="*/ 32 w 147"/>
                <a:gd name="T1" fmla="*/ 468 h 468"/>
                <a:gd name="T2" fmla="*/ 11 w 147"/>
                <a:gd name="T3" fmla="*/ 459 h 468"/>
                <a:gd name="T4" fmla="*/ 11 w 147"/>
                <a:gd name="T5" fmla="*/ 417 h 468"/>
                <a:gd name="T6" fmla="*/ 87 w 147"/>
                <a:gd name="T7" fmla="*/ 234 h 468"/>
                <a:gd name="T8" fmla="*/ 11 w 147"/>
                <a:gd name="T9" fmla="*/ 51 h 468"/>
                <a:gd name="T10" fmla="*/ 2 w 147"/>
                <a:gd name="T11" fmla="*/ 30 h 468"/>
                <a:gd name="T12" fmla="*/ 11 w 147"/>
                <a:gd name="T13" fmla="*/ 9 h 468"/>
                <a:gd name="T14" fmla="*/ 32 w 147"/>
                <a:gd name="T15" fmla="*/ 0 h 468"/>
                <a:gd name="T16" fmla="*/ 53 w 147"/>
                <a:gd name="T17" fmla="*/ 9 h 468"/>
                <a:gd name="T18" fmla="*/ 147 w 147"/>
                <a:gd name="T19" fmla="*/ 234 h 468"/>
                <a:gd name="T20" fmla="*/ 53 w 147"/>
                <a:gd name="T21" fmla="*/ 459 h 468"/>
                <a:gd name="T22" fmla="*/ 32 w 147"/>
                <a:gd name="T23"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468">
                  <a:moveTo>
                    <a:pt x="32" y="468"/>
                  </a:moveTo>
                  <a:cubicBezTo>
                    <a:pt x="24" y="468"/>
                    <a:pt x="17" y="465"/>
                    <a:pt x="11" y="459"/>
                  </a:cubicBezTo>
                  <a:cubicBezTo>
                    <a:pt x="0" y="448"/>
                    <a:pt x="0" y="429"/>
                    <a:pt x="11" y="417"/>
                  </a:cubicBezTo>
                  <a:cubicBezTo>
                    <a:pt x="60" y="368"/>
                    <a:pt x="87" y="303"/>
                    <a:pt x="87" y="234"/>
                  </a:cubicBezTo>
                  <a:cubicBezTo>
                    <a:pt x="87" y="165"/>
                    <a:pt x="60" y="100"/>
                    <a:pt x="11" y="51"/>
                  </a:cubicBezTo>
                  <a:cubicBezTo>
                    <a:pt x="6" y="46"/>
                    <a:pt x="2" y="38"/>
                    <a:pt x="2" y="30"/>
                  </a:cubicBezTo>
                  <a:cubicBezTo>
                    <a:pt x="2" y="22"/>
                    <a:pt x="5" y="15"/>
                    <a:pt x="11" y="9"/>
                  </a:cubicBezTo>
                  <a:cubicBezTo>
                    <a:pt x="17" y="4"/>
                    <a:pt x="24" y="0"/>
                    <a:pt x="32" y="0"/>
                  </a:cubicBezTo>
                  <a:cubicBezTo>
                    <a:pt x="40" y="0"/>
                    <a:pt x="48" y="4"/>
                    <a:pt x="53" y="9"/>
                  </a:cubicBezTo>
                  <a:cubicBezTo>
                    <a:pt x="114" y="69"/>
                    <a:pt x="147" y="149"/>
                    <a:pt x="147" y="234"/>
                  </a:cubicBezTo>
                  <a:cubicBezTo>
                    <a:pt x="147" y="319"/>
                    <a:pt x="114" y="399"/>
                    <a:pt x="53" y="459"/>
                  </a:cubicBezTo>
                  <a:cubicBezTo>
                    <a:pt x="48" y="465"/>
                    <a:pt x="40" y="468"/>
                    <a:pt x="32"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5" name="Freeform 89">
              <a:extLst>
                <a:ext uri="{FF2B5EF4-FFF2-40B4-BE49-F238E27FC236}">
                  <a16:creationId xmlns:a16="http://schemas.microsoft.com/office/drawing/2014/main" id="{094B5E6F-2656-0541-90E6-0155D6685D95}"/>
                </a:ext>
              </a:extLst>
            </p:cNvPr>
            <p:cNvSpPr>
              <a:spLocks/>
            </p:cNvSpPr>
            <p:nvPr/>
          </p:nvSpPr>
          <p:spPr bwMode="auto">
            <a:xfrm>
              <a:off x="-1368425" y="6829425"/>
              <a:ext cx="158750" cy="588963"/>
            </a:xfrm>
            <a:custGeom>
              <a:avLst/>
              <a:gdLst>
                <a:gd name="T0" fmla="*/ 30 w 205"/>
                <a:gd name="T1" fmla="*/ 758 h 758"/>
                <a:gd name="T2" fmla="*/ 9 w 205"/>
                <a:gd name="T3" fmla="*/ 750 h 758"/>
                <a:gd name="T4" fmla="*/ 0 w 205"/>
                <a:gd name="T5" fmla="*/ 728 h 758"/>
                <a:gd name="T6" fmla="*/ 9 w 205"/>
                <a:gd name="T7" fmla="*/ 707 h 758"/>
                <a:gd name="T8" fmla="*/ 145 w 205"/>
                <a:gd name="T9" fmla="*/ 379 h 758"/>
                <a:gd name="T10" fmla="*/ 9 w 205"/>
                <a:gd name="T11" fmla="*/ 51 h 758"/>
                <a:gd name="T12" fmla="*/ 0 w 205"/>
                <a:gd name="T13" fmla="*/ 30 h 758"/>
                <a:gd name="T14" fmla="*/ 9 w 205"/>
                <a:gd name="T15" fmla="*/ 9 h 758"/>
                <a:gd name="T16" fmla="*/ 30 w 205"/>
                <a:gd name="T17" fmla="*/ 0 h 758"/>
                <a:gd name="T18" fmla="*/ 51 w 205"/>
                <a:gd name="T19" fmla="*/ 9 h 758"/>
                <a:gd name="T20" fmla="*/ 205 w 205"/>
                <a:gd name="T21" fmla="*/ 379 h 758"/>
                <a:gd name="T22" fmla="*/ 51 w 205"/>
                <a:gd name="T23" fmla="*/ 749 h 758"/>
                <a:gd name="T24" fmla="*/ 30 w 205"/>
                <a:gd name="T25"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58">
                  <a:moveTo>
                    <a:pt x="30" y="758"/>
                  </a:moveTo>
                  <a:cubicBezTo>
                    <a:pt x="23" y="758"/>
                    <a:pt x="15" y="755"/>
                    <a:pt x="9" y="750"/>
                  </a:cubicBezTo>
                  <a:cubicBezTo>
                    <a:pt x="4" y="744"/>
                    <a:pt x="0" y="736"/>
                    <a:pt x="0" y="728"/>
                  </a:cubicBezTo>
                  <a:cubicBezTo>
                    <a:pt x="0" y="720"/>
                    <a:pt x="4" y="713"/>
                    <a:pt x="9" y="707"/>
                  </a:cubicBezTo>
                  <a:cubicBezTo>
                    <a:pt x="97" y="620"/>
                    <a:pt x="145" y="503"/>
                    <a:pt x="145" y="379"/>
                  </a:cubicBezTo>
                  <a:cubicBezTo>
                    <a:pt x="145" y="255"/>
                    <a:pt x="97" y="139"/>
                    <a:pt x="9" y="51"/>
                  </a:cubicBezTo>
                  <a:cubicBezTo>
                    <a:pt x="4" y="46"/>
                    <a:pt x="0" y="38"/>
                    <a:pt x="0" y="30"/>
                  </a:cubicBezTo>
                  <a:cubicBezTo>
                    <a:pt x="0" y="22"/>
                    <a:pt x="4" y="15"/>
                    <a:pt x="9" y="9"/>
                  </a:cubicBezTo>
                  <a:cubicBezTo>
                    <a:pt x="15" y="3"/>
                    <a:pt x="22" y="0"/>
                    <a:pt x="30" y="0"/>
                  </a:cubicBezTo>
                  <a:cubicBezTo>
                    <a:pt x="38" y="0"/>
                    <a:pt x="46" y="3"/>
                    <a:pt x="51" y="9"/>
                  </a:cubicBezTo>
                  <a:cubicBezTo>
                    <a:pt x="150" y="108"/>
                    <a:pt x="205" y="240"/>
                    <a:pt x="205" y="379"/>
                  </a:cubicBezTo>
                  <a:cubicBezTo>
                    <a:pt x="205" y="519"/>
                    <a:pt x="150" y="650"/>
                    <a:pt x="51" y="749"/>
                  </a:cubicBezTo>
                  <a:cubicBezTo>
                    <a:pt x="45" y="755"/>
                    <a:pt x="38" y="758"/>
                    <a:pt x="30"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6" name="Freeform 90">
              <a:extLst>
                <a:ext uri="{FF2B5EF4-FFF2-40B4-BE49-F238E27FC236}">
                  <a16:creationId xmlns:a16="http://schemas.microsoft.com/office/drawing/2014/main" id="{32CD44CE-FBA9-A544-A7AC-42AA143E4FC7}"/>
                </a:ext>
              </a:extLst>
            </p:cNvPr>
            <p:cNvSpPr>
              <a:spLocks/>
            </p:cNvSpPr>
            <p:nvPr/>
          </p:nvSpPr>
          <p:spPr bwMode="auto">
            <a:xfrm>
              <a:off x="-1258888" y="6716713"/>
              <a:ext cx="211138" cy="814388"/>
            </a:xfrm>
            <a:custGeom>
              <a:avLst/>
              <a:gdLst>
                <a:gd name="T0" fmla="*/ 32 w 272"/>
                <a:gd name="T1" fmla="*/ 1048 h 1048"/>
                <a:gd name="T2" fmla="*/ 11 w 272"/>
                <a:gd name="T3" fmla="*/ 1040 h 1048"/>
                <a:gd name="T4" fmla="*/ 3 w 272"/>
                <a:gd name="T5" fmla="*/ 1018 h 1048"/>
                <a:gd name="T6" fmla="*/ 11 w 272"/>
                <a:gd name="T7" fmla="*/ 997 h 1048"/>
                <a:gd name="T8" fmla="*/ 11 w 272"/>
                <a:gd name="T9" fmla="*/ 51 h 1048"/>
                <a:gd name="T10" fmla="*/ 11 w 272"/>
                <a:gd name="T11" fmla="*/ 9 h 1048"/>
                <a:gd name="T12" fmla="*/ 32 w 272"/>
                <a:gd name="T13" fmla="*/ 0 h 1048"/>
                <a:gd name="T14" fmla="*/ 53 w 272"/>
                <a:gd name="T15" fmla="*/ 9 h 1048"/>
                <a:gd name="T16" fmla="*/ 267 w 272"/>
                <a:gd name="T17" fmla="*/ 524 h 1048"/>
                <a:gd name="T18" fmla="*/ 53 w 272"/>
                <a:gd name="T19" fmla="*/ 1040 h 1048"/>
                <a:gd name="T20" fmla="*/ 32 w 272"/>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1048">
                  <a:moveTo>
                    <a:pt x="32" y="1048"/>
                  </a:moveTo>
                  <a:cubicBezTo>
                    <a:pt x="25" y="1048"/>
                    <a:pt x="17" y="1045"/>
                    <a:pt x="11" y="1040"/>
                  </a:cubicBezTo>
                  <a:cubicBezTo>
                    <a:pt x="6" y="1034"/>
                    <a:pt x="3" y="1026"/>
                    <a:pt x="3" y="1018"/>
                  </a:cubicBezTo>
                  <a:cubicBezTo>
                    <a:pt x="3" y="1010"/>
                    <a:pt x="6" y="1003"/>
                    <a:pt x="11" y="997"/>
                  </a:cubicBezTo>
                  <a:cubicBezTo>
                    <a:pt x="272" y="736"/>
                    <a:pt x="272" y="312"/>
                    <a:pt x="11" y="51"/>
                  </a:cubicBezTo>
                  <a:cubicBezTo>
                    <a:pt x="0" y="40"/>
                    <a:pt x="0" y="21"/>
                    <a:pt x="11" y="9"/>
                  </a:cubicBezTo>
                  <a:cubicBezTo>
                    <a:pt x="17" y="3"/>
                    <a:pt x="24" y="0"/>
                    <a:pt x="32" y="0"/>
                  </a:cubicBezTo>
                  <a:cubicBezTo>
                    <a:pt x="40" y="0"/>
                    <a:pt x="48" y="3"/>
                    <a:pt x="53" y="9"/>
                  </a:cubicBezTo>
                  <a:cubicBezTo>
                    <a:pt x="191" y="146"/>
                    <a:pt x="267" y="329"/>
                    <a:pt x="267" y="524"/>
                  </a:cubicBezTo>
                  <a:cubicBezTo>
                    <a:pt x="267" y="719"/>
                    <a:pt x="191" y="902"/>
                    <a:pt x="53" y="1040"/>
                  </a:cubicBezTo>
                  <a:cubicBezTo>
                    <a:pt x="48" y="1045"/>
                    <a:pt x="40" y="1048"/>
                    <a:pt x="32"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777" name="Freeform 776">
            <a:extLst>
              <a:ext uri="{FF2B5EF4-FFF2-40B4-BE49-F238E27FC236}">
                <a16:creationId xmlns:a16="http://schemas.microsoft.com/office/drawing/2014/main" id="{BA7B213F-FBC3-FD47-A77E-05D2B065444E}"/>
              </a:ext>
            </a:extLst>
          </p:cNvPr>
          <p:cNvSpPr/>
          <p:nvPr/>
        </p:nvSpPr>
        <p:spPr>
          <a:xfrm flipV="1">
            <a:off x="3726778" y="2877514"/>
            <a:ext cx="920234" cy="322933"/>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78" name="TextBox 777">
            <a:extLst>
              <a:ext uri="{FF2B5EF4-FFF2-40B4-BE49-F238E27FC236}">
                <a16:creationId xmlns:a16="http://schemas.microsoft.com/office/drawing/2014/main" id="{3B62BEAA-9196-944F-BD2E-D1DDFC26A7F3}"/>
              </a:ext>
            </a:extLst>
          </p:cNvPr>
          <p:cNvSpPr txBox="1"/>
          <p:nvPr/>
        </p:nvSpPr>
        <p:spPr>
          <a:xfrm>
            <a:off x="3754276" y="1655696"/>
            <a:ext cx="1150391" cy="601511"/>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Real time remote monitoring</a:t>
            </a:r>
          </a:p>
        </p:txBody>
      </p:sp>
      <p:sp>
        <p:nvSpPr>
          <p:cNvPr id="779" name="Freeform 778">
            <a:extLst>
              <a:ext uri="{FF2B5EF4-FFF2-40B4-BE49-F238E27FC236}">
                <a16:creationId xmlns:a16="http://schemas.microsoft.com/office/drawing/2014/main" id="{41D57902-74F7-384A-8F94-DF2B08494E46}"/>
              </a:ext>
            </a:extLst>
          </p:cNvPr>
          <p:cNvSpPr/>
          <p:nvPr/>
        </p:nvSpPr>
        <p:spPr>
          <a:xfrm flipV="1">
            <a:off x="3546699" y="1520864"/>
            <a:ext cx="1937212" cy="186499"/>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80" name="TextBox 779">
            <a:extLst>
              <a:ext uri="{FF2B5EF4-FFF2-40B4-BE49-F238E27FC236}">
                <a16:creationId xmlns:a16="http://schemas.microsoft.com/office/drawing/2014/main" id="{E0272A3C-EB3C-1A42-BBFB-4C8C1FC582E6}"/>
              </a:ext>
            </a:extLst>
          </p:cNvPr>
          <p:cNvSpPr txBox="1"/>
          <p:nvPr/>
        </p:nvSpPr>
        <p:spPr>
          <a:xfrm>
            <a:off x="3269652" y="4443571"/>
            <a:ext cx="1377360" cy="423770"/>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SCADA / Embedded System</a:t>
            </a:r>
          </a:p>
        </p:txBody>
      </p:sp>
      <p:grpSp>
        <p:nvGrpSpPr>
          <p:cNvPr id="781" name="Group 780">
            <a:extLst>
              <a:ext uri="{FF2B5EF4-FFF2-40B4-BE49-F238E27FC236}">
                <a16:creationId xmlns:a16="http://schemas.microsoft.com/office/drawing/2014/main" id="{49BA2139-E9E1-7047-95A0-6BBAF0D4EF9D}"/>
              </a:ext>
            </a:extLst>
          </p:cNvPr>
          <p:cNvGrpSpPr>
            <a:grpSpLocks noChangeAspect="1"/>
          </p:cNvGrpSpPr>
          <p:nvPr/>
        </p:nvGrpSpPr>
        <p:grpSpPr>
          <a:xfrm>
            <a:off x="2975550" y="4060884"/>
            <a:ext cx="372446" cy="488386"/>
            <a:chOff x="1355725" y="4124325"/>
            <a:chExt cx="744538" cy="976313"/>
          </a:xfrm>
          <a:solidFill>
            <a:schemeClr val="accent2"/>
          </a:solidFill>
        </p:grpSpPr>
        <p:sp>
          <p:nvSpPr>
            <p:cNvPr id="782" name="Freeform 115">
              <a:extLst>
                <a:ext uri="{FF2B5EF4-FFF2-40B4-BE49-F238E27FC236}">
                  <a16:creationId xmlns:a16="http://schemas.microsoft.com/office/drawing/2014/main" id="{CC4AB45C-148F-A745-98DC-47BE80FA2A0E}"/>
                </a:ext>
              </a:extLst>
            </p:cNvPr>
            <p:cNvSpPr>
              <a:spLocks noEditPoints="1"/>
            </p:cNvSpPr>
            <p:nvPr/>
          </p:nvSpPr>
          <p:spPr bwMode="auto">
            <a:xfrm>
              <a:off x="1355725" y="4124325"/>
              <a:ext cx="744538" cy="976313"/>
            </a:xfrm>
            <a:custGeom>
              <a:avLst/>
              <a:gdLst>
                <a:gd name="T0" fmla="*/ 156 w 1464"/>
                <a:gd name="T1" fmla="*/ 1912 h 1912"/>
                <a:gd name="T2" fmla="*/ 0 w 1464"/>
                <a:gd name="T3" fmla="*/ 1756 h 1912"/>
                <a:gd name="T4" fmla="*/ 0 w 1464"/>
                <a:gd name="T5" fmla="*/ 156 h 1912"/>
                <a:gd name="T6" fmla="*/ 156 w 1464"/>
                <a:gd name="T7" fmla="*/ 0 h 1912"/>
                <a:gd name="T8" fmla="*/ 1308 w 1464"/>
                <a:gd name="T9" fmla="*/ 0 h 1912"/>
                <a:gd name="T10" fmla="*/ 1464 w 1464"/>
                <a:gd name="T11" fmla="*/ 156 h 1912"/>
                <a:gd name="T12" fmla="*/ 1464 w 1464"/>
                <a:gd name="T13" fmla="*/ 1756 h 1912"/>
                <a:gd name="T14" fmla="*/ 1308 w 1464"/>
                <a:gd name="T15" fmla="*/ 1912 h 1912"/>
                <a:gd name="T16" fmla="*/ 1308 w 1464"/>
                <a:gd name="T17" fmla="*/ 1912 h 1912"/>
                <a:gd name="T18" fmla="*/ 156 w 1464"/>
                <a:gd name="T19" fmla="*/ 1912 h 1912"/>
                <a:gd name="T20" fmla="*/ 156 w 1464"/>
                <a:gd name="T21" fmla="*/ 56 h 1912"/>
                <a:gd name="T22" fmla="*/ 56 w 1464"/>
                <a:gd name="T23" fmla="*/ 156 h 1912"/>
                <a:gd name="T24" fmla="*/ 56 w 1464"/>
                <a:gd name="T25" fmla="*/ 1756 h 1912"/>
                <a:gd name="T26" fmla="*/ 156 w 1464"/>
                <a:gd name="T27" fmla="*/ 1856 h 1912"/>
                <a:gd name="T28" fmla="*/ 1308 w 1464"/>
                <a:gd name="T29" fmla="*/ 1856 h 1912"/>
                <a:gd name="T30" fmla="*/ 1408 w 1464"/>
                <a:gd name="T31" fmla="*/ 1756 h 1912"/>
                <a:gd name="T32" fmla="*/ 1408 w 1464"/>
                <a:gd name="T33" fmla="*/ 156 h 1912"/>
                <a:gd name="T34" fmla="*/ 1308 w 1464"/>
                <a:gd name="T35" fmla="*/ 56 h 1912"/>
                <a:gd name="T36" fmla="*/ 156 w 1464"/>
                <a:gd name="T37" fmla="*/ 56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4" h="1912">
                  <a:moveTo>
                    <a:pt x="156" y="1912"/>
                  </a:moveTo>
                  <a:cubicBezTo>
                    <a:pt x="70" y="1912"/>
                    <a:pt x="0" y="1842"/>
                    <a:pt x="0" y="1756"/>
                  </a:cubicBezTo>
                  <a:cubicBezTo>
                    <a:pt x="0" y="156"/>
                    <a:pt x="0" y="156"/>
                    <a:pt x="0" y="156"/>
                  </a:cubicBezTo>
                  <a:cubicBezTo>
                    <a:pt x="0" y="70"/>
                    <a:pt x="70" y="0"/>
                    <a:pt x="156" y="0"/>
                  </a:cubicBezTo>
                  <a:cubicBezTo>
                    <a:pt x="1308" y="0"/>
                    <a:pt x="1308" y="0"/>
                    <a:pt x="1308" y="0"/>
                  </a:cubicBezTo>
                  <a:cubicBezTo>
                    <a:pt x="1394" y="0"/>
                    <a:pt x="1464" y="70"/>
                    <a:pt x="1464" y="156"/>
                  </a:cubicBezTo>
                  <a:cubicBezTo>
                    <a:pt x="1464" y="1756"/>
                    <a:pt x="1464" y="1756"/>
                    <a:pt x="1464" y="1756"/>
                  </a:cubicBezTo>
                  <a:cubicBezTo>
                    <a:pt x="1464" y="1842"/>
                    <a:pt x="1394" y="1912"/>
                    <a:pt x="1308" y="1912"/>
                  </a:cubicBezTo>
                  <a:cubicBezTo>
                    <a:pt x="1308" y="1912"/>
                    <a:pt x="1308" y="1912"/>
                    <a:pt x="1308" y="1912"/>
                  </a:cubicBezTo>
                  <a:lnTo>
                    <a:pt x="156" y="1912"/>
                  </a:lnTo>
                  <a:close/>
                  <a:moveTo>
                    <a:pt x="156" y="56"/>
                  </a:moveTo>
                  <a:cubicBezTo>
                    <a:pt x="101" y="56"/>
                    <a:pt x="56" y="101"/>
                    <a:pt x="56" y="156"/>
                  </a:cubicBezTo>
                  <a:cubicBezTo>
                    <a:pt x="56" y="1756"/>
                    <a:pt x="56" y="1756"/>
                    <a:pt x="56" y="1756"/>
                  </a:cubicBezTo>
                  <a:cubicBezTo>
                    <a:pt x="56" y="1811"/>
                    <a:pt x="101" y="1856"/>
                    <a:pt x="156" y="1856"/>
                  </a:cubicBezTo>
                  <a:cubicBezTo>
                    <a:pt x="1308" y="1856"/>
                    <a:pt x="1308" y="1856"/>
                    <a:pt x="1308" y="1856"/>
                  </a:cubicBezTo>
                  <a:cubicBezTo>
                    <a:pt x="1363" y="1856"/>
                    <a:pt x="1408" y="1811"/>
                    <a:pt x="1408" y="1756"/>
                  </a:cubicBezTo>
                  <a:cubicBezTo>
                    <a:pt x="1408" y="156"/>
                    <a:pt x="1408" y="156"/>
                    <a:pt x="1408" y="156"/>
                  </a:cubicBezTo>
                  <a:cubicBezTo>
                    <a:pt x="1408" y="101"/>
                    <a:pt x="1363" y="56"/>
                    <a:pt x="1308" y="56"/>
                  </a:cubicBezTo>
                  <a:lnTo>
                    <a:pt x="15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3" name="Freeform 116">
              <a:extLst>
                <a:ext uri="{FF2B5EF4-FFF2-40B4-BE49-F238E27FC236}">
                  <a16:creationId xmlns:a16="http://schemas.microsoft.com/office/drawing/2014/main" id="{FB70EFD0-D1FA-5647-AAA6-CF33567C4538}"/>
                </a:ext>
              </a:extLst>
            </p:cNvPr>
            <p:cNvSpPr>
              <a:spLocks noEditPoints="1"/>
            </p:cNvSpPr>
            <p:nvPr/>
          </p:nvSpPr>
          <p:spPr bwMode="auto">
            <a:xfrm>
              <a:off x="1420813" y="4191000"/>
              <a:ext cx="614363" cy="811213"/>
            </a:xfrm>
            <a:custGeom>
              <a:avLst/>
              <a:gdLst>
                <a:gd name="T0" fmla="*/ 60 w 1208"/>
                <a:gd name="T1" fmla="*/ 1592 h 1592"/>
                <a:gd name="T2" fmla="*/ 0 w 1208"/>
                <a:gd name="T3" fmla="*/ 1532 h 1592"/>
                <a:gd name="T4" fmla="*/ 0 w 1208"/>
                <a:gd name="T5" fmla="*/ 60 h 1592"/>
                <a:gd name="T6" fmla="*/ 60 w 1208"/>
                <a:gd name="T7" fmla="*/ 0 h 1592"/>
                <a:gd name="T8" fmla="*/ 1148 w 1208"/>
                <a:gd name="T9" fmla="*/ 0 h 1592"/>
                <a:gd name="T10" fmla="*/ 1208 w 1208"/>
                <a:gd name="T11" fmla="*/ 60 h 1592"/>
                <a:gd name="T12" fmla="*/ 1208 w 1208"/>
                <a:gd name="T13" fmla="*/ 1532 h 1592"/>
                <a:gd name="T14" fmla="*/ 1148 w 1208"/>
                <a:gd name="T15" fmla="*/ 1592 h 1592"/>
                <a:gd name="T16" fmla="*/ 60 w 1208"/>
                <a:gd name="T17" fmla="*/ 1592 h 1592"/>
                <a:gd name="T18" fmla="*/ 56 w 1208"/>
                <a:gd name="T19" fmla="*/ 1536 h 1592"/>
                <a:gd name="T20" fmla="*/ 1152 w 1208"/>
                <a:gd name="T21" fmla="*/ 1536 h 1592"/>
                <a:gd name="T22" fmla="*/ 1152 w 1208"/>
                <a:gd name="T23" fmla="*/ 56 h 1592"/>
                <a:gd name="T24" fmla="*/ 56 w 1208"/>
                <a:gd name="T25" fmla="*/ 56 h 1592"/>
                <a:gd name="T26" fmla="*/ 56 w 1208"/>
                <a:gd name="T27" fmla="*/ 153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8" h="1592">
                  <a:moveTo>
                    <a:pt x="60" y="1592"/>
                  </a:moveTo>
                  <a:cubicBezTo>
                    <a:pt x="27" y="1592"/>
                    <a:pt x="0" y="1565"/>
                    <a:pt x="0" y="1532"/>
                  </a:cubicBezTo>
                  <a:cubicBezTo>
                    <a:pt x="0" y="60"/>
                    <a:pt x="0" y="60"/>
                    <a:pt x="0" y="60"/>
                  </a:cubicBezTo>
                  <a:cubicBezTo>
                    <a:pt x="0" y="27"/>
                    <a:pt x="27" y="0"/>
                    <a:pt x="60" y="0"/>
                  </a:cubicBezTo>
                  <a:cubicBezTo>
                    <a:pt x="1148" y="0"/>
                    <a:pt x="1148" y="0"/>
                    <a:pt x="1148" y="0"/>
                  </a:cubicBezTo>
                  <a:cubicBezTo>
                    <a:pt x="1181" y="0"/>
                    <a:pt x="1208" y="27"/>
                    <a:pt x="1208" y="60"/>
                  </a:cubicBezTo>
                  <a:cubicBezTo>
                    <a:pt x="1208" y="1532"/>
                    <a:pt x="1208" y="1532"/>
                    <a:pt x="1208" y="1532"/>
                  </a:cubicBezTo>
                  <a:cubicBezTo>
                    <a:pt x="1208" y="1565"/>
                    <a:pt x="1181" y="1592"/>
                    <a:pt x="1148" y="1592"/>
                  </a:cubicBezTo>
                  <a:lnTo>
                    <a:pt x="60" y="1592"/>
                  </a:lnTo>
                  <a:close/>
                  <a:moveTo>
                    <a:pt x="56" y="1536"/>
                  </a:moveTo>
                  <a:cubicBezTo>
                    <a:pt x="1152" y="1536"/>
                    <a:pt x="1152" y="1536"/>
                    <a:pt x="1152" y="1536"/>
                  </a:cubicBezTo>
                  <a:cubicBezTo>
                    <a:pt x="1152" y="56"/>
                    <a:pt x="1152" y="56"/>
                    <a:pt x="1152" y="56"/>
                  </a:cubicBezTo>
                  <a:cubicBezTo>
                    <a:pt x="56" y="56"/>
                    <a:pt x="56" y="56"/>
                    <a:pt x="56" y="56"/>
                  </a:cubicBezTo>
                  <a:lnTo>
                    <a:pt x="56" y="1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4" name="Freeform 117">
              <a:extLst>
                <a:ext uri="{FF2B5EF4-FFF2-40B4-BE49-F238E27FC236}">
                  <a16:creationId xmlns:a16="http://schemas.microsoft.com/office/drawing/2014/main" id="{2EE6FFEC-0350-7841-9AE9-079D78E8F159}"/>
                </a:ext>
              </a:extLst>
            </p:cNvPr>
            <p:cNvSpPr>
              <a:spLocks/>
            </p:cNvSpPr>
            <p:nvPr/>
          </p:nvSpPr>
          <p:spPr bwMode="auto">
            <a:xfrm>
              <a:off x="1697038" y="5022850"/>
              <a:ext cx="60325" cy="28575"/>
            </a:xfrm>
            <a:custGeom>
              <a:avLst/>
              <a:gdLst>
                <a:gd name="T0" fmla="*/ 28 w 120"/>
                <a:gd name="T1" fmla="*/ 56 h 56"/>
                <a:gd name="T2" fmla="*/ 0 w 120"/>
                <a:gd name="T3" fmla="*/ 28 h 56"/>
                <a:gd name="T4" fmla="*/ 28 w 120"/>
                <a:gd name="T5" fmla="*/ 0 h 56"/>
                <a:gd name="T6" fmla="*/ 92 w 120"/>
                <a:gd name="T7" fmla="*/ 0 h 56"/>
                <a:gd name="T8" fmla="*/ 120 w 120"/>
                <a:gd name="T9" fmla="*/ 28 h 56"/>
                <a:gd name="T10" fmla="*/ 92 w 120"/>
                <a:gd name="T11" fmla="*/ 56 h 56"/>
                <a:gd name="T12" fmla="*/ 28 w 1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0" h="56">
                  <a:moveTo>
                    <a:pt x="28" y="56"/>
                  </a:moveTo>
                  <a:cubicBezTo>
                    <a:pt x="13" y="56"/>
                    <a:pt x="0" y="43"/>
                    <a:pt x="0" y="28"/>
                  </a:cubicBezTo>
                  <a:cubicBezTo>
                    <a:pt x="0" y="13"/>
                    <a:pt x="13" y="0"/>
                    <a:pt x="28" y="0"/>
                  </a:cubicBezTo>
                  <a:cubicBezTo>
                    <a:pt x="92" y="0"/>
                    <a:pt x="92" y="0"/>
                    <a:pt x="92" y="0"/>
                  </a:cubicBezTo>
                  <a:cubicBezTo>
                    <a:pt x="107" y="0"/>
                    <a:pt x="120" y="13"/>
                    <a:pt x="120" y="28"/>
                  </a:cubicBezTo>
                  <a:cubicBezTo>
                    <a:pt x="120" y="43"/>
                    <a:pt x="107" y="56"/>
                    <a:pt x="92" y="56"/>
                  </a:cubicBezTo>
                  <a:lnTo>
                    <a:pt x="2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5" name="Freeform 118">
              <a:extLst>
                <a:ext uri="{FF2B5EF4-FFF2-40B4-BE49-F238E27FC236}">
                  <a16:creationId xmlns:a16="http://schemas.microsoft.com/office/drawing/2014/main" id="{2D8B4E02-603C-674D-97B5-30B5F1043F02}"/>
                </a:ext>
              </a:extLst>
            </p:cNvPr>
            <p:cNvSpPr>
              <a:spLocks noEditPoints="1"/>
            </p:cNvSpPr>
            <p:nvPr/>
          </p:nvSpPr>
          <p:spPr bwMode="auto">
            <a:xfrm>
              <a:off x="1501775"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6" name="Freeform 119">
              <a:extLst>
                <a:ext uri="{FF2B5EF4-FFF2-40B4-BE49-F238E27FC236}">
                  <a16:creationId xmlns:a16="http://schemas.microsoft.com/office/drawing/2014/main" id="{2DA587B7-D2D4-6B44-B386-0C14EF154641}"/>
                </a:ext>
              </a:extLst>
            </p:cNvPr>
            <p:cNvSpPr>
              <a:spLocks noEditPoints="1"/>
            </p:cNvSpPr>
            <p:nvPr/>
          </p:nvSpPr>
          <p:spPr bwMode="auto">
            <a:xfrm>
              <a:off x="1663700" y="4256088"/>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7" name="Freeform 120">
              <a:extLst>
                <a:ext uri="{FF2B5EF4-FFF2-40B4-BE49-F238E27FC236}">
                  <a16:creationId xmlns:a16="http://schemas.microsoft.com/office/drawing/2014/main" id="{15A7B94A-ADDB-B343-B6E4-BB9C0B455B98}"/>
                </a:ext>
              </a:extLst>
            </p:cNvPr>
            <p:cNvSpPr>
              <a:spLocks noEditPoints="1"/>
            </p:cNvSpPr>
            <p:nvPr/>
          </p:nvSpPr>
          <p:spPr bwMode="auto">
            <a:xfrm>
              <a:off x="1827213"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8" name="Freeform 121">
              <a:extLst>
                <a:ext uri="{FF2B5EF4-FFF2-40B4-BE49-F238E27FC236}">
                  <a16:creationId xmlns:a16="http://schemas.microsoft.com/office/drawing/2014/main" id="{8BB9CB93-2DA9-7C48-82D2-4669B5BBDF8B}"/>
                </a:ext>
              </a:extLst>
            </p:cNvPr>
            <p:cNvSpPr>
              <a:spLocks noEditPoints="1"/>
            </p:cNvSpPr>
            <p:nvPr/>
          </p:nvSpPr>
          <p:spPr bwMode="auto">
            <a:xfrm>
              <a:off x="1501775"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9" name="Freeform 122">
              <a:extLst>
                <a:ext uri="{FF2B5EF4-FFF2-40B4-BE49-F238E27FC236}">
                  <a16:creationId xmlns:a16="http://schemas.microsoft.com/office/drawing/2014/main" id="{2F31939F-1726-E241-817A-D7501966E1A5}"/>
                </a:ext>
              </a:extLst>
            </p:cNvPr>
            <p:cNvSpPr>
              <a:spLocks noEditPoints="1"/>
            </p:cNvSpPr>
            <p:nvPr/>
          </p:nvSpPr>
          <p:spPr bwMode="auto">
            <a:xfrm>
              <a:off x="1663700" y="4435475"/>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0" name="Freeform 123">
              <a:extLst>
                <a:ext uri="{FF2B5EF4-FFF2-40B4-BE49-F238E27FC236}">
                  <a16:creationId xmlns:a16="http://schemas.microsoft.com/office/drawing/2014/main" id="{F5DA2305-6583-1542-B39C-E3A93073AD6B}"/>
                </a:ext>
              </a:extLst>
            </p:cNvPr>
            <p:cNvSpPr>
              <a:spLocks noEditPoints="1"/>
            </p:cNvSpPr>
            <p:nvPr/>
          </p:nvSpPr>
          <p:spPr bwMode="auto">
            <a:xfrm>
              <a:off x="1827213"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1" name="Freeform 124">
              <a:extLst>
                <a:ext uri="{FF2B5EF4-FFF2-40B4-BE49-F238E27FC236}">
                  <a16:creationId xmlns:a16="http://schemas.microsoft.com/office/drawing/2014/main" id="{9D43FCF8-47D9-F54F-B1DB-5C35C973AD16}"/>
                </a:ext>
              </a:extLst>
            </p:cNvPr>
            <p:cNvSpPr>
              <a:spLocks noEditPoints="1"/>
            </p:cNvSpPr>
            <p:nvPr/>
          </p:nvSpPr>
          <p:spPr bwMode="auto">
            <a:xfrm>
              <a:off x="1501775"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2" name="Freeform 125">
              <a:extLst>
                <a:ext uri="{FF2B5EF4-FFF2-40B4-BE49-F238E27FC236}">
                  <a16:creationId xmlns:a16="http://schemas.microsoft.com/office/drawing/2014/main" id="{D1CBAEAC-1A1F-3346-858B-599541ECB0D2}"/>
                </a:ext>
              </a:extLst>
            </p:cNvPr>
            <p:cNvSpPr>
              <a:spLocks noEditPoints="1"/>
            </p:cNvSpPr>
            <p:nvPr/>
          </p:nvSpPr>
          <p:spPr bwMode="auto">
            <a:xfrm>
              <a:off x="1663700" y="4614863"/>
              <a:ext cx="127000"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3" name="Freeform 126">
              <a:extLst>
                <a:ext uri="{FF2B5EF4-FFF2-40B4-BE49-F238E27FC236}">
                  <a16:creationId xmlns:a16="http://schemas.microsoft.com/office/drawing/2014/main" id="{B4BCE481-E7FB-1C40-BA21-A8DDD4CA40F8}"/>
                </a:ext>
              </a:extLst>
            </p:cNvPr>
            <p:cNvSpPr>
              <a:spLocks noEditPoints="1"/>
            </p:cNvSpPr>
            <p:nvPr/>
          </p:nvSpPr>
          <p:spPr bwMode="auto">
            <a:xfrm>
              <a:off x="1827213"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4" name="Freeform 127">
              <a:extLst>
                <a:ext uri="{FF2B5EF4-FFF2-40B4-BE49-F238E27FC236}">
                  <a16:creationId xmlns:a16="http://schemas.microsoft.com/office/drawing/2014/main" id="{56CFB7B2-2053-A940-89E2-53A356525E60}"/>
                </a:ext>
              </a:extLst>
            </p:cNvPr>
            <p:cNvSpPr>
              <a:spLocks/>
            </p:cNvSpPr>
            <p:nvPr/>
          </p:nvSpPr>
          <p:spPr bwMode="auto">
            <a:xfrm>
              <a:off x="1711325"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5" name="Freeform 128">
              <a:extLst>
                <a:ext uri="{FF2B5EF4-FFF2-40B4-BE49-F238E27FC236}">
                  <a16:creationId xmlns:a16="http://schemas.microsoft.com/office/drawing/2014/main" id="{A54A4EEC-8CE6-804A-8A05-CC9363782434}"/>
                </a:ext>
              </a:extLst>
            </p:cNvPr>
            <p:cNvSpPr>
              <a:spLocks/>
            </p:cNvSpPr>
            <p:nvPr/>
          </p:nvSpPr>
          <p:spPr bwMode="auto">
            <a:xfrm>
              <a:off x="1646238"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6" name="Freeform 129">
              <a:extLst>
                <a:ext uri="{FF2B5EF4-FFF2-40B4-BE49-F238E27FC236}">
                  <a16:creationId xmlns:a16="http://schemas.microsoft.com/office/drawing/2014/main" id="{3C11DBE0-31B8-ED4B-BE8D-9592D854BBDD}"/>
                </a:ext>
              </a:extLst>
            </p:cNvPr>
            <p:cNvSpPr>
              <a:spLocks/>
            </p:cNvSpPr>
            <p:nvPr/>
          </p:nvSpPr>
          <p:spPr bwMode="auto">
            <a:xfrm>
              <a:off x="1776413"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7" name="Freeform 130">
              <a:extLst>
                <a:ext uri="{FF2B5EF4-FFF2-40B4-BE49-F238E27FC236}">
                  <a16:creationId xmlns:a16="http://schemas.microsoft.com/office/drawing/2014/main" id="{A1089A96-E8CC-D647-A843-943DCEB48531}"/>
                </a:ext>
              </a:extLst>
            </p:cNvPr>
            <p:cNvSpPr>
              <a:spLocks noEditPoints="1"/>
            </p:cNvSpPr>
            <p:nvPr/>
          </p:nvSpPr>
          <p:spPr bwMode="auto">
            <a:xfrm>
              <a:off x="1681163"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8" name="Freeform 131">
              <a:extLst>
                <a:ext uri="{FF2B5EF4-FFF2-40B4-BE49-F238E27FC236}">
                  <a16:creationId xmlns:a16="http://schemas.microsoft.com/office/drawing/2014/main" id="{B9B54411-4CCB-DA46-92E6-B3D6C0DD3160}"/>
                </a:ext>
              </a:extLst>
            </p:cNvPr>
            <p:cNvSpPr>
              <a:spLocks noEditPoints="1"/>
            </p:cNvSpPr>
            <p:nvPr/>
          </p:nvSpPr>
          <p:spPr bwMode="auto">
            <a:xfrm>
              <a:off x="155098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9" name="Freeform 132">
              <a:extLst>
                <a:ext uri="{FF2B5EF4-FFF2-40B4-BE49-F238E27FC236}">
                  <a16:creationId xmlns:a16="http://schemas.microsoft.com/office/drawing/2014/main" id="{E025DCA7-35F1-984C-8DFA-D0FFA47036CA}"/>
                </a:ext>
              </a:extLst>
            </p:cNvPr>
            <p:cNvSpPr>
              <a:spLocks noEditPoints="1"/>
            </p:cNvSpPr>
            <p:nvPr/>
          </p:nvSpPr>
          <p:spPr bwMode="auto">
            <a:xfrm>
              <a:off x="181133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800" name="Freeform 799">
            <a:extLst>
              <a:ext uri="{FF2B5EF4-FFF2-40B4-BE49-F238E27FC236}">
                <a16:creationId xmlns:a16="http://schemas.microsoft.com/office/drawing/2014/main" id="{AEE7D11C-FE24-7F44-B2E7-87A2FA220578}"/>
              </a:ext>
            </a:extLst>
          </p:cNvPr>
          <p:cNvSpPr/>
          <p:nvPr/>
        </p:nvSpPr>
        <p:spPr>
          <a:xfrm rot="16200000">
            <a:off x="3973311" y="3483364"/>
            <a:ext cx="370364" cy="1280234"/>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801" name="Graphic 117">
            <a:extLst>
              <a:ext uri="{FF2B5EF4-FFF2-40B4-BE49-F238E27FC236}">
                <a16:creationId xmlns:a16="http://schemas.microsoft.com/office/drawing/2014/main" id="{4BE522DC-24CE-C544-BC4A-955E9995702F}"/>
              </a:ext>
            </a:extLst>
          </p:cNvPr>
          <p:cNvGrpSpPr/>
          <p:nvPr/>
        </p:nvGrpSpPr>
        <p:grpSpPr>
          <a:xfrm>
            <a:off x="6732609" y="770578"/>
            <a:ext cx="485938" cy="485936"/>
            <a:chOff x="7120318" y="2129098"/>
            <a:chExt cx="537114" cy="537114"/>
          </a:xfrm>
          <a:solidFill>
            <a:schemeClr val="accent2"/>
          </a:solidFill>
        </p:grpSpPr>
        <p:sp>
          <p:nvSpPr>
            <p:cNvPr id="802" name="Freeform 801">
              <a:extLst>
                <a:ext uri="{FF2B5EF4-FFF2-40B4-BE49-F238E27FC236}">
                  <a16:creationId xmlns:a16="http://schemas.microsoft.com/office/drawing/2014/main" id="{22396A5F-8962-1847-AED2-ABA3168FCDB5}"/>
                </a:ext>
              </a:extLst>
            </p:cNvPr>
            <p:cNvSpPr/>
            <p:nvPr/>
          </p:nvSpPr>
          <p:spPr>
            <a:xfrm>
              <a:off x="7120318" y="2129640"/>
              <a:ext cx="535918" cy="534722"/>
            </a:xfrm>
            <a:custGeom>
              <a:avLst/>
              <a:gdLst>
                <a:gd name="connsiteX0" fmla="*/ 507751 w 535917"/>
                <a:gd name="connsiteY0" fmla="*/ 369024 h 534721"/>
                <a:gd name="connsiteX1" fmla="*/ 433488 w 535917"/>
                <a:gd name="connsiteY1" fmla="*/ 341207 h 534721"/>
                <a:gd name="connsiteX2" fmla="*/ 396229 w 535917"/>
                <a:gd name="connsiteY2" fmla="*/ 271538 h 534721"/>
                <a:gd name="connsiteX3" fmla="*/ 396229 w 535917"/>
                <a:gd name="connsiteY3" fmla="*/ 261585 h 534721"/>
                <a:gd name="connsiteX4" fmla="*/ 433232 w 535917"/>
                <a:gd name="connsiteY4" fmla="*/ 192427 h 534721"/>
                <a:gd name="connsiteX5" fmla="*/ 441143 w 535917"/>
                <a:gd name="connsiteY5" fmla="*/ 194979 h 534721"/>
                <a:gd name="connsiteX6" fmla="*/ 508261 w 535917"/>
                <a:gd name="connsiteY6" fmla="*/ 166651 h 534721"/>
                <a:gd name="connsiteX7" fmla="*/ 508261 w 535917"/>
                <a:gd name="connsiteY7" fmla="*/ 28844 h 534721"/>
                <a:gd name="connsiteX8" fmla="*/ 439102 w 535917"/>
                <a:gd name="connsiteY8" fmla="*/ 6 h 534721"/>
                <a:gd name="connsiteX9" fmla="*/ 370710 w 535917"/>
                <a:gd name="connsiteY9" fmla="*/ 28078 h 534721"/>
                <a:gd name="connsiteX10" fmla="*/ 342637 w 535917"/>
                <a:gd name="connsiteY10" fmla="*/ 102341 h 534721"/>
                <a:gd name="connsiteX11" fmla="*/ 307420 w 535917"/>
                <a:gd name="connsiteY11" fmla="*/ 120970 h 534721"/>
                <a:gd name="connsiteX12" fmla="*/ 287003 w 535917"/>
                <a:gd name="connsiteY12" fmla="*/ 110252 h 534721"/>
                <a:gd name="connsiteX13" fmla="*/ 250510 w 535917"/>
                <a:gd name="connsiteY13" fmla="*/ 110252 h 534721"/>
                <a:gd name="connsiteX14" fmla="*/ 229584 w 535917"/>
                <a:gd name="connsiteY14" fmla="*/ 121225 h 534721"/>
                <a:gd name="connsiteX15" fmla="*/ 194111 w 535917"/>
                <a:gd name="connsiteY15" fmla="*/ 102085 h 534721"/>
                <a:gd name="connsiteX16" fmla="*/ 103952 w 535917"/>
                <a:gd name="connsiteY16" fmla="*/ 184 h 534721"/>
                <a:gd name="connsiteX17" fmla="*/ 97646 w 535917"/>
                <a:gd name="connsiteY17" fmla="*/ 6 h 534721"/>
                <a:gd name="connsiteX18" fmla="*/ 28997 w 535917"/>
                <a:gd name="connsiteY18" fmla="*/ 27822 h 534721"/>
                <a:gd name="connsiteX19" fmla="*/ 161 w 535917"/>
                <a:gd name="connsiteY19" fmla="*/ 97747 h 534721"/>
                <a:gd name="connsiteX20" fmla="*/ 28743 w 535917"/>
                <a:gd name="connsiteY20" fmla="*/ 165630 h 534721"/>
                <a:gd name="connsiteX21" fmla="*/ 95860 w 535917"/>
                <a:gd name="connsiteY21" fmla="*/ 194977 h 534721"/>
                <a:gd name="connsiteX22" fmla="*/ 103005 w 535917"/>
                <a:gd name="connsiteY22" fmla="*/ 194977 h 534721"/>
                <a:gd name="connsiteX23" fmla="*/ 141030 w 535917"/>
                <a:gd name="connsiteY23" fmla="*/ 263115 h 534721"/>
                <a:gd name="connsiteX24" fmla="*/ 141030 w 535917"/>
                <a:gd name="connsiteY24" fmla="*/ 272303 h 534721"/>
                <a:gd name="connsiteX25" fmla="*/ 103005 w 535917"/>
                <a:gd name="connsiteY25" fmla="*/ 341717 h 534721"/>
                <a:gd name="connsiteX26" fmla="*/ 28997 w 535917"/>
                <a:gd name="connsiteY26" fmla="*/ 369533 h 534721"/>
                <a:gd name="connsiteX27" fmla="*/ 27814 w 535917"/>
                <a:gd name="connsiteY27" fmla="*/ 506672 h 534721"/>
                <a:gd name="connsiteX28" fmla="*/ 97646 w 535917"/>
                <a:gd name="connsiteY28" fmla="*/ 535668 h 534721"/>
                <a:gd name="connsiteX29" fmla="*/ 166550 w 535917"/>
                <a:gd name="connsiteY29" fmla="*/ 507596 h 534721"/>
                <a:gd name="connsiteX30" fmla="*/ 193857 w 535917"/>
                <a:gd name="connsiteY30" fmla="*/ 433078 h 534721"/>
                <a:gd name="connsiteX31" fmla="*/ 229074 w 535917"/>
                <a:gd name="connsiteY31" fmla="*/ 413938 h 534721"/>
                <a:gd name="connsiteX32" fmla="*/ 250000 w 535917"/>
                <a:gd name="connsiteY32" fmla="*/ 425933 h 534721"/>
                <a:gd name="connsiteX33" fmla="*/ 286238 w 535917"/>
                <a:gd name="connsiteY33" fmla="*/ 425933 h 534721"/>
                <a:gd name="connsiteX34" fmla="*/ 307164 w 535917"/>
                <a:gd name="connsiteY34" fmla="*/ 414194 h 534721"/>
                <a:gd name="connsiteX35" fmla="*/ 342126 w 535917"/>
                <a:gd name="connsiteY35" fmla="*/ 433079 h 534721"/>
                <a:gd name="connsiteX36" fmla="*/ 430696 w 535917"/>
                <a:gd name="connsiteY36" fmla="*/ 534936 h 534721"/>
                <a:gd name="connsiteX37" fmla="*/ 438592 w 535917"/>
                <a:gd name="connsiteY37" fmla="*/ 535159 h 534721"/>
                <a:gd name="connsiteX38" fmla="*/ 536746 w 535917"/>
                <a:gd name="connsiteY38" fmla="*/ 439377 h 534721"/>
                <a:gd name="connsiteX39" fmla="*/ 507751 w 535917"/>
                <a:gd name="connsiteY39" fmla="*/ 369024 h 534721"/>
                <a:gd name="connsiteX40" fmla="*/ 388318 w 535917"/>
                <a:gd name="connsiteY40" fmla="*/ 46197 h 534721"/>
                <a:gd name="connsiteX41" fmla="*/ 439358 w 535917"/>
                <a:gd name="connsiteY41" fmla="*/ 25015 h 534721"/>
                <a:gd name="connsiteX42" fmla="*/ 490399 w 535917"/>
                <a:gd name="connsiteY42" fmla="*/ 46197 h 534721"/>
                <a:gd name="connsiteX43" fmla="*/ 490399 w 535917"/>
                <a:gd name="connsiteY43" fmla="*/ 148276 h 534721"/>
                <a:gd name="connsiteX44" fmla="*/ 447270 w 535917"/>
                <a:gd name="connsiteY44" fmla="*/ 169458 h 534721"/>
                <a:gd name="connsiteX45" fmla="*/ 464879 w 535917"/>
                <a:gd name="connsiteY45" fmla="*/ 136537 h 534721"/>
                <a:gd name="connsiteX46" fmla="*/ 456712 w 535917"/>
                <a:gd name="connsiteY46" fmla="*/ 80394 h 534721"/>
                <a:gd name="connsiteX47" fmla="*/ 445228 w 535917"/>
                <a:gd name="connsiteY47" fmla="*/ 71972 h 534721"/>
                <a:gd name="connsiteX48" fmla="*/ 442932 w 535917"/>
                <a:gd name="connsiteY48" fmla="*/ 71972 h 534721"/>
                <a:gd name="connsiteX49" fmla="*/ 430427 w 535917"/>
                <a:gd name="connsiteY49" fmla="*/ 68144 h 534721"/>
                <a:gd name="connsiteX50" fmla="*/ 427876 w 535917"/>
                <a:gd name="connsiteY50" fmla="*/ 68144 h 534721"/>
                <a:gd name="connsiteX51" fmla="*/ 423027 w 535917"/>
                <a:gd name="connsiteY51" fmla="*/ 68144 h 534721"/>
                <a:gd name="connsiteX52" fmla="*/ 417157 w 535917"/>
                <a:gd name="connsiteY52" fmla="*/ 68144 h 534721"/>
                <a:gd name="connsiteX53" fmla="*/ 413075 w 535917"/>
                <a:gd name="connsiteY53" fmla="*/ 68144 h 534721"/>
                <a:gd name="connsiteX54" fmla="*/ 400059 w 535917"/>
                <a:gd name="connsiteY54" fmla="*/ 73249 h 534721"/>
                <a:gd name="connsiteX55" fmla="*/ 367650 w 535917"/>
                <a:gd name="connsiteY55" fmla="*/ 88815 h 534721"/>
                <a:gd name="connsiteX56" fmla="*/ 388318 w 535917"/>
                <a:gd name="connsiteY56" fmla="*/ 46197 h 534721"/>
                <a:gd name="connsiteX57" fmla="*/ 316607 w 535917"/>
                <a:gd name="connsiteY57" fmla="*/ 146235 h 534721"/>
                <a:gd name="connsiteX58" fmla="*/ 413327 w 535917"/>
                <a:gd name="connsiteY58" fmla="*/ 92898 h 534721"/>
                <a:gd name="connsiteX59" fmla="*/ 438846 w 535917"/>
                <a:gd name="connsiteY59" fmla="*/ 96471 h 534721"/>
                <a:gd name="connsiteX60" fmla="*/ 442929 w 535917"/>
                <a:gd name="connsiteY60" fmla="*/ 102341 h 534721"/>
                <a:gd name="connsiteX61" fmla="*/ 442929 w 535917"/>
                <a:gd name="connsiteY61" fmla="*/ 122758 h 534721"/>
                <a:gd name="connsiteX62" fmla="*/ 437315 w 535917"/>
                <a:gd name="connsiteY62" fmla="*/ 133221 h 534721"/>
                <a:gd name="connsiteX63" fmla="*/ 406437 w 535917"/>
                <a:gd name="connsiteY63" fmla="*/ 190896 h 534721"/>
                <a:gd name="connsiteX64" fmla="*/ 396229 w 535917"/>
                <a:gd name="connsiteY64" fmla="*/ 171245 h 534721"/>
                <a:gd name="connsiteX65" fmla="*/ 387807 w 535917"/>
                <a:gd name="connsiteY65" fmla="*/ 164355 h 534721"/>
                <a:gd name="connsiteX66" fmla="*/ 385765 w 535917"/>
                <a:gd name="connsiteY66" fmla="*/ 164355 h 534721"/>
                <a:gd name="connsiteX67" fmla="*/ 375813 w 535917"/>
                <a:gd name="connsiteY67" fmla="*/ 162058 h 534721"/>
                <a:gd name="connsiteX68" fmla="*/ 368922 w 535917"/>
                <a:gd name="connsiteY68" fmla="*/ 162058 h 534721"/>
                <a:gd name="connsiteX69" fmla="*/ 350037 w 535917"/>
                <a:gd name="connsiteY69" fmla="*/ 167417 h 534721"/>
                <a:gd name="connsiteX70" fmla="*/ 316606 w 535917"/>
                <a:gd name="connsiteY70" fmla="*/ 148022 h 534721"/>
                <a:gd name="connsiteX71" fmla="*/ 316606 w 535917"/>
                <a:gd name="connsiteY71" fmla="*/ 146235 h 534721"/>
                <a:gd name="connsiteX72" fmla="*/ 46862 w 535917"/>
                <a:gd name="connsiteY72" fmla="*/ 147766 h 534721"/>
                <a:gd name="connsiteX73" fmla="*/ 25680 w 535917"/>
                <a:gd name="connsiteY73" fmla="*/ 96726 h 534721"/>
                <a:gd name="connsiteX74" fmla="*/ 47117 w 535917"/>
                <a:gd name="connsiteY74" fmla="*/ 45686 h 534721"/>
                <a:gd name="connsiteX75" fmla="*/ 98157 w 535917"/>
                <a:gd name="connsiteY75" fmla="*/ 24504 h 534721"/>
                <a:gd name="connsiteX76" fmla="*/ 169103 w 535917"/>
                <a:gd name="connsiteY76" fmla="*/ 88559 h 534721"/>
                <a:gd name="connsiteX77" fmla="*/ 136948 w 535917"/>
                <a:gd name="connsiteY77" fmla="*/ 71716 h 534721"/>
                <a:gd name="connsiteX78" fmla="*/ 80294 w 535917"/>
                <a:gd name="connsiteY78" fmla="*/ 79117 h 534721"/>
                <a:gd name="connsiteX79" fmla="*/ 71106 w 535917"/>
                <a:gd name="connsiteY79" fmla="*/ 91622 h 534721"/>
                <a:gd name="connsiteX80" fmla="*/ 66768 w 535917"/>
                <a:gd name="connsiteY80" fmla="*/ 120969 h 534721"/>
                <a:gd name="connsiteX81" fmla="*/ 71872 w 535917"/>
                <a:gd name="connsiteY81" fmla="*/ 135516 h 534721"/>
                <a:gd name="connsiteX82" fmla="*/ 71872 w 535917"/>
                <a:gd name="connsiteY82" fmla="*/ 137558 h 534721"/>
                <a:gd name="connsiteX83" fmla="*/ 89991 w 535917"/>
                <a:gd name="connsiteY83" fmla="*/ 169458 h 534721"/>
                <a:gd name="connsiteX84" fmla="*/ 46862 w 535917"/>
                <a:gd name="connsiteY84" fmla="*/ 147766 h 534721"/>
                <a:gd name="connsiteX85" fmla="*/ 130312 w 535917"/>
                <a:gd name="connsiteY85" fmla="*/ 190895 h 534721"/>
                <a:gd name="connsiteX86" fmla="*/ 122145 w 535917"/>
                <a:gd name="connsiteY86" fmla="*/ 175583 h 534721"/>
                <a:gd name="connsiteX87" fmla="*/ 122145 w 535917"/>
                <a:gd name="connsiteY87" fmla="*/ 174306 h 534721"/>
                <a:gd name="connsiteX88" fmla="*/ 94584 w 535917"/>
                <a:gd name="connsiteY88" fmla="*/ 123266 h 534721"/>
                <a:gd name="connsiteX89" fmla="*/ 98667 w 535917"/>
                <a:gd name="connsiteY89" fmla="*/ 97747 h 534721"/>
                <a:gd name="connsiteX90" fmla="*/ 104791 w 535917"/>
                <a:gd name="connsiteY90" fmla="*/ 92898 h 534721"/>
                <a:gd name="connsiteX91" fmla="*/ 107343 w 535917"/>
                <a:gd name="connsiteY91" fmla="*/ 92898 h 534721"/>
                <a:gd name="connsiteX92" fmla="*/ 112191 w 535917"/>
                <a:gd name="connsiteY92" fmla="*/ 92898 h 534721"/>
                <a:gd name="connsiteX93" fmla="*/ 118061 w 535917"/>
                <a:gd name="connsiteY93" fmla="*/ 92898 h 534721"/>
                <a:gd name="connsiteX94" fmla="*/ 124441 w 535917"/>
                <a:gd name="connsiteY94" fmla="*/ 95450 h 534721"/>
                <a:gd name="connsiteX95" fmla="*/ 128014 w 535917"/>
                <a:gd name="connsiteY95" fmla="*/ 97492 h 534721"/>
                <a:gd name="connsiteX96" fmla="*/ 220924 w 535917"/>
                <a:gd name="connsiteY96" fmla="*/ 147986 h 534721"/>
                <a:gd name="connsiteX97" fmla="*/ 203553 w 535917"/>
                <a:gd name="connsiteY97" fmla="*/ 156443 h 534721"/>
                <a:gd name="connsiteX98" fmla="*/ 188241 w 535917"/>
                <a:gd name="connsiteY98" fmla="*/ 167416 h 534721"/>
                <a:gd name="connsiteX99" fmla="*/ 169867 w 535917"/>
                <a:gd name="connsiteY99" fmla="*/ 162311 h 534721"/>
                <a:gd name="connsiteX100" fmla="*/ 141029 w 535917"/>
                <a:gd name="connsiteY100" fmla="*/ 172519 h 534721"/>
                <a:gd name="connsiteX101" fmla="*/ 130312 w 535917"/>
                <a:gd name="connsiteY101" fmla="*/ 190895 h 534721"/>
                <a:gd name="connsiteX102" fmla="*/ 148941 w 535917"/>
                <a:gd name="connsiteY102" fmla="*/ 489477 h 534721"/>
                <a:gd name="connsiteX103" fmla="*/ 46862 w 535917"/>
                <a:gd name="connsiteY103" fmla="*/ 489477 h 534721"/>
                <a:gd name="connsiteX104" fmla="*/ 47211 w 535917"/>
                <a:gd name="connsiteY104" fmla="*/ 387702 h 534721"/>
                <a:gd name="connsiteX105" fmla="*/ 89990 w 535917"/>
                <a:gd name="connsiteY105" fmla="*/ 367237 h 534721"/>
                <a:gd name="connsiteX106" fmla="*/ 71871 w 535917"/>
                <a:gd name="connsiteY106" fmla="*/ 399137 h 534721"/>
                <a:gd name="connsiteX107" fmla="*/ 89238 w 535917"/>
                <a:gd name="connsiteY107" fmla="*/ 462484 h 534721"/>
                <a:gd name="connsiteX108" fmla="*/ 91521 w 535917"/>
                <a:gd name="connsiteY108" fmla="*/ 463702 h 534721"/>
                <a:gd name="connsiteX109" fmla="*/ 94073 w 535917"/>
                <a:gd name="connsiteY109" fmla="*/ 464978 h 534721"/>
                <a:gd name="connsiteX110" fmla="*/ 106323 w 535917"/>
                <a:gd name="connsiteY110" fmla="*/ 468806 h 534721"/>
                <a:gd name="connsiteX111" fmla="*/ 108874 w 535917"/>
                <a:gd name="connsiteY111" fmla="*/ 468806 h 534721"/>
                <a:gd name="connsiteX112" fmla="*/ 114488 w 535917"/>
                <a:gd name="connsiteY112" fmla="*/ 468806 h 534721"/>
                <a:gd name="connsiteX113" fmla="*/ 119337 w 535917"/>
                <a:gd name="connsiteY113" fmla="*/ 468806 h 534721"/>
                <a:gd name="connsiteX114" fmla="*/ 123675 w 535917"/>
                <a:gd name="connsiteY114" fmla="*/ 468806 h 534721"/>
                <a:gd name="connsiteX115" fmla="*/ 136436 w 535917"/>
                <a:gd name="connsiteY115" fmla="*/ 464723 h 534721"/>
                <a:gd name="connsiteX116" fmla="*/ 169102 w 535917"/>
                <a:gd name="connsiteY116" fmla="*/ 447369 h 534721"/>
                <a:gd name="connsiteX117" fmla="*/ 148941 w 535917"/>
                <a:gd name="connsiteY117" fmla="*/ 489477 h 534721"/>
                <a:gd name="connsiteX118" fmla="*/ 221673 w 535917"/>
                <a:gd name="connsiteY118" fmla="*/ 388673 h 534721"/>
                <a:gd name="connsiteX119" fmla="*/ 124697 w 535917"/>
                <a:gd name="connsiteY119" fmla="*/ 441754 h 534721"/>
                <a:gd name="connsiteX120" fmla="*/ 99177 w 535917"/>
                <a:gd name="connsiteY120" fmla="*/ 437671 h 534721"/>
                <a:gd name="connsiteX121" fmla="*/ 95349 w 535917"/>
                <a:gd name="connsiteY121" fmla="*/ 412152 h 534721"/>
                <a:gd name="connsiteX122" fmla="*/ 122911 w 535917"/>
                <a:gd name="connsiteY122" fmla="*/ 361112 h 534721"/>
                <a:gd name="connsiteX123" fmla="*/ 131587 w 535917"/>
                <a:gd name="connsiteY123" fmla="*/ 344779 h 534721"/>
                <a:gd name="connsiteX124" fmla="*/ 141285 w 535917"/>
                <a:gd name="connsiteY124" fmla="*/ 361368 h 534721"/>
                <a:gd name="connsiteX125" fmla="*/ 169612 w 535917"/>
                <a:gd name="connsiteY125" fmla="*/ 373617 h 534721"/>
                <a:gd name="connsiteX126" fmla="*/ 188241 w 535917"/>
                <a:gd name="connsiteY126" fmla="*/ 367747 h 534721"/>
                <a:gd name="connsiteX127" fmla="*/ 221673 w 535917"/>
                <a:gd name="connsiteY127" fmla="*/ 387142 h 534721"/>
                <a:gd name="connsiteX128" fmla="*/ 221673 w 535917"/>
                <a:gd name="connsiteY128" fmla="*/ 388673 h 534721"/>
                <a:gd name="connsiteX129" fmla="*/ 296701 w 535917"/>
                <a:gd name="connsiteY129" fmla="*/ 366982 h 534721"/>
                <a:gd name="connsiteX130" fmla="*/ 291342 w 535917"/>
                <a:gd name="connsiteY130" fmla="*/ 370555 h 534721"/>
                <a:gd name="connsiteX131" fmla="*/ 291342 w 535917"/>
                <a:gd name="connsiteY131" fmla="*/ 371831 h 534721"/>
                <a:gd name="connsiteX132" fmla="*/ 289045 w 535917"/>
                <a:gd name="connsiteY132" fmla="*/ 376170 h 534721"/>
                <a:gd name="connsiteX133" fmla="*/ 284707 w 535917"/>
                <a:gd name="connsiteY133" fmla="*/ 394034 h 534721"/>
                <a:gd name="connsiteX134" fmla="*/ 284707 w 535917"/>
                <a:gd name="connsiteY134" fmla="*/ 395565 h 534721"/>
                <a:gd name="connsiteX135" fmla="*/ 283430 w 535917"/>
                <a:gd name="connsiteY135" fmla="*/ 401690 h 534721"/>
                <a:gd name="connsiteX136" fmla="*/ 251020 w 535917"/>
                <a:gd name="connsiteY136" fmla="*/ 400924 h 534721"/>
                <a:gd name="connsiteX137" fmla="*/ 248978 w 535917"/>
                <a:gd name="connsiteY137" fmla="*/ 392502 h 534721"/>
                <a:gd name="connsiteX138" fmla="*/ 244640 w 535917"/>
                <a:gd name="connsiteY138" fmla="*/ 374639 h 534721"/>
                <a:gd name="connsiteX139" fmla="*/ 242088 w 535917"/>
                <a:gd name="connsiteY139" fmla="*/ 369791 h 534721"/>
                <a:gd name="connsiteX140" fmla="*/ 236218 w 535917"/>
                <a:gd name="connsiteY140" fmla="*/ 366473 h 534721"/>
                <a:gd name="connsiteX141" fmla="*/ 199980 w 535917"/>
                <a:gd name="connsiteY141" fmla="*/ 345291 h 534721"/>
                <a:gd name="connsiteX142" fmla="*/ 194876 w 535917"/>
                <a:gd name="connsiteY142" fmla="*/ 342740 h 534721"/>
                <a:gd name="connsiteX143" fmla="*/ 192068 w 535917"/>
                <a:gd name="connsiteY143" fmla="*/ 342740 h 534721"/>
                <a:gd name="connsiteX144" fmla="*/ 188240 w 535917"/>
                <a:gd name="connsiteY144" fmla="*/ 342740 h 534721"/>
                <a:gd name="connsiteX145" fmla="*/ 163230 w 535917"/>
                <a:gd name="connsiteY145" fmla="*/ 348099 h 534721"/>
                <a:gd name="connsiteX146" fmla="*/ 145111 w 535917"/>
                <a:gd name="connsiteY146" fmla="*/ 318241 h 534721"/>
                <a:gd name="connsiteX147" fmla="*/ 163996 w 535917"/>
                <a:gd name="connsiteY147" fmla="*/ 299866 h 534721"/>
                <a:gd name="connsiteX148" fmla="*/ 167313 w 535917"/>
                <a:gd name="connsiteY148" fmla="*/ 292210 h 534721"/>
                <a:gd name="connsiteX149" fmla="*/ 167313 w 535917"/>
                <a:gd name="connsiteY149" fmla="*/ 288128 h 534721"/>
                <a:gd name="connsiteX150" fmla="*/ 166548 w 535917"/>
                <a:gd name="connsiteY150" fmla="*/ 246020 h 534721"/>
                <a:gd name="connsiteX151" fmla="*/ 166548 w 535917"/>
                <a:gd name="connsiteY151" fmla="*/ 241171 h 534721"/>
                <a:gd name="connsiteX152" fmla="*/ 166548 w 535917"/>
                <a:gd name="connsiteY152" fmla="*/ 239640 h 534721"/>
                <a:gd name="connsiteX153" fmla="*/ 163230 w 535917"/>
                <a:gd name="connsiteY153" fmla="*/ 234281 h 534721"/>
                <a:gd name="connsiteX154" fmla="*/ 144090 w 535917"/>
                <a:gd name="connsiteY154" fmla="*/ 216927 h 534721"/>
                <a:gd name="connsiteX155" fmla="*/ 161699 w 535917"/>
                <a:gd name="connsiteY155" fmla="*/ 186303 h 534721"/>
                <a:gd name="connsiteX156" fmla="*/ 187219 w 535917"/>
                <a:gd name="connsiteY156" fmla="*/ 193448 h 534721"/>
                <a:gd name="connsiteX157" fmla="*/ 193089 w 535917"/>
                <a:gd name="connsiteY157" fmla="*/ 193448 h 534721"/>
                <a:gd name="connsiteX158" fmla="*/ 198448 w 535917"/>
                <a:gd name="connsiteY158" fmla="*/ 191152 h 534721"/>
                <a:gd name="connsiteX159" fmla="*/ 200999 w 535917"/>
                <a:gd name="connsiteY159" fmla="*/ 189110 h 534721"/>
                <a:gd name="connsiteX160" fmla="*/ 215801 w 535917"/>
                <a:gd name="connsiteY160" fmla="*/ 178391 h 534721"/>
                <a:gd name="connsiteX161" fmla="*/ 236726 w 535917"/>
                <a:gd name="connsiteY161" fmla="*/ 169459 h 534721"/>
                <a:gd name="connsiteX162" fmla="*/ 241831 w 535917"/>
                <a:gd name="connsiteY162" fmla="*/ 165886 h 534721"/>
                <a:gd name="connsiteX163" fmla="*/ 241831 w 535917"/>
                <a:gd name="connsiteY163" fmla="*/ 164609 h 534721"/>
                <a:gd name="connsiteX164" fmla="*/ 243873 w 535917"/>
                <a:gd name="connsiteY164" fmla="*/ 160527 h 534721"/>
                <a:gd name="connsiteX165" fmla="*/ 247956 w 535917"/>
                <a:gd name="connsiteY165" fmla="*/ 143684 h 534721"/>
                <a:gd name="connsiteX166" fmla="*/ 249487 w 535917"/>
                <a:gd name="connsiteY166" fmla="*/ 137559 h 534721"/>
                <a:gd name="connsiteX167" fmla="*/ 284959 w 535917"/>
                <a:gd name="connsiteY167" fmla="*/ 137559 h 534721"/>
                <a:gd name="connsiteX168" fmla="*/ 286745 w 535917"/>
                <a:gd name="connsiteY168" fmla="*/ 144704 h 534721"/>
                <a:gd name="connsiteX169" fmla="*/ 290318 w 535917"/>
                <a:gd name="connsiteY169" fmla="*/ 159505 h 534721"/>
                <a:gd name="connsiteX170" fmla="*/ 290318 w 535917"/>
                <a:gd name="connsiteY170" fmla="*/ 162567 h 534721"/>
                <a:gd name="connsiteX171" fmla="*/ 297974 w 535917"/>
                <a:gd name="connsiteY171" fmla="*/ 170989 h 534721"/>
                <a:gd name="connsiteX172" fmla="*/ 334978 w 535917"/>
                <a:gd name="connsiteY172" fmla="*/ 192426 h 534721"/>
                <a:gd name="connsiteX173" fmla="*/ 346972 w 535917"/>
                <a:gd name="connsiteY173" fmla="*/ 195233 h 534721"/>
                <a:gd name="connsiteX174" fmla="*/ 372492 w 535917"/>
                <a:gd name="connsiteY174" fmla="*/ 187067 h 534721"/>
                <a:gd name="connsiteX175" fmla="*/ 391121 w 535917"/>
                <a:gd name="connsiteY175" fmla="*/ 218201 h 534721"/>
                <a:gd name="connsiteX176" fmla="*/ 371470 w 535917"/>
                <a:gd name="connsiteY176" fmla="*/ 236065 h 534721"/>
                <a:gd name="connsiteX177" fmla="*/ 367897 w 535917"/>
                <a:gd name="connsiteY177" fmla="*/ 243721 h 534721"/>
                <a:gd name="connsiteX178" fmla="*/ 367897 w 535917"/>
                <a:gd name="connsiteY178" fmla="*/ 248059 h 534721"/>
                <a:gd name="connsiteX179" fmla="*/ 367897 w 535917"/>
                <a:gd name="connsiteY179" fmla="*/ 249591 h 534721"/>
                <a:gd name="connsiteX180" fmla="*/ 367897 w 535917"/>
                <a:gd name="connsiteY180" fmla="*/ 259798 h 534721"/>
                <a:gd name="connsiteX181" fmla="*/ 367897 w 535917"/>
                <a:gd name="connsiteY181" fmla="*/ 263881 h 534721"/>
                <a:gd name="connsiteX182" fmla="*/ 367897 w 535917"/>
                <a:gd name="connsiteY182" fmla="*/ 277407 h 534721"/>
                <a:gd name="connsiteX183" fmla="*/ 366366 w 535917"/>
                <a:gd name="connsiteY183" fmla="*/ 290422 h 534721"/>
                <a:gd name="connsiteX184" fmla="*/ 366366 w 535917"/>
                <a:gd name="connsiteY184" fmla="*/ 294761 h 534721"/>
                <a:gd name="connsiteX185" fmla="*/ 366366 w 535917"/>
                <a:gd name="connsiteY185" fmla="*/ 296803 h 534721"/>
                <a:gd name="connsiteX186" fmla="*/ 369683 w 535917"/>
                <a:gd name="connsiteY186" fmla="*/ 302417 h 534721"/>
                <a:gd name="connsiteX187" fmla="*/ 388568 w 535917"/>
                <a:gd name="connsiteY187" fmla="*/ 319260 h 534721"/>
                <a:gd name="connsiteX188" fmla="*/ 371470 w 535917"/>
                <a:gd name="connsiteY188" fmla="*/ 351160 h 534721"/>
                <a:gd name="connsiteX189" fmla="*/ 345951 w 535917"/>
                <a:gd name="connsiteY189" fmla="*/ 343249 h 534721"/>
                <a:gd name="connsiteX190" fmla="*/ 333190 w 535917"/>
                <a:gd name="connsiteY190" fmla="*/ 346312 h 534721"/>
                <a:gd name="connsiteX191" fmla="*/ 315837 w 535917"/>
                <a:gd name="connsiteY191" fmla="*/ 358816 h 534721"/>
                <a:gd name="connsiteX192" fmla="*/ 296701 w 535917"/>
                <a:gd name="connsiteY192" fmla="*/ 366982 h 534721"/>
                <a:gd name="connsiteX193" fmla="*/ 314821 w 535917"/>
                <a:gd name="connsiteY193" fmla="*/ 388929 h 534721"/>
                <a:gd name="connsiteX194" fmla="*/ 314821 w 535917"/>
                <a:gd name="connsiteY194" fmla="*/ 387143 h 534721"/>
                <a:gd name="connsiteX195" fmla="*/ 318394 w 535917"/>
                <a:gd name="connsiteY195" fmla="*/ 385867 h 534721"/>
                <a:gd name="connsiteX196" fmla="*/ 332175 w 535917"/>
                <a:gd name="connsiteY196" fmla="*/ 379231 h 534721"/>
                <a:gd name="connsiteX197" fmla="*/ 348507 w 535917"/>
                <a:gd name="connsiteY197" fmla="*/ 368258 h 534721"/>
                <a:gd name="connsiteX198" fmla="*/ 366627 w 535917"/>
                <a:gd name="connsiteY198" fmla="*/ 373872 h 534721"/>
                <a:gd name="connsiteX199" fmla="*/ 396230 w 535917"/>
                <a:gd name="connsiteY199" fmla="*/ 361877 h 534721"/>
                <a:gd name="connsiteX200" fmla="*/ 406183 w 535917"/>
                <a:gd name="connsiteY200" fmla="*/ 344014 h 534721"/>
                <a:gd name="connsiteX201" fmla="*/ 442677 w 535917"/>
                <a:gd name="connsiteY201" fmla="*/ 411641 h 534721"/>
                <a:gd name="connsiteX202" fmla="*/ 439104 w 535917"/>
                <a:gd name="connsiteY202" fmla="*/ 437161 h 534721"/>
                <a:gd name="connsiteX203" fmla="*/ 413584 w 535917"/>
                <a:gd name="connsiteY203" fmla="*/ 441243 h 534721"/>
                <a:gd name="connsiteX204" fmla="*/ 314821 w 535917"/>
                <a:gd name="connsiteY204" fmla="*/ 388929 h 534721"/>
                <a:gd name="connsiteX205" fmla="*/ 430273 w 535917"/>
                <a:gd name="connsiteY205" fmla="*/ 509846 h 534721"/>
                <a:gd name="connsiteX206" fmla="*/ 388573 w 535917"/>
                <a:gd name="connsiteY206" fmla="*/ 489733 h 534721"/>
                <a:gd name="connsiteX207" fmla="*/ 367902 w 535917"/>
                <a:gd name="connsiteY207" fmla="*/ 447115 h 534721"/>
                <a:gd name="connsiteX208" fmla="*/ 401077 w 535917"/>
                <a:gd name="connsiteY208" fmla="*/ 464723 h 534721"/>
                <a:gd name="connsiteX209" fmla="*/ 414093 w 535917"/>
                <a:gd name="connsiteY209" fmla="*/ 468806 h 534721"/>
                <a:gd name="connsiteX210" fmla="*/ 417920 w 535917"/>
                <a:gd name="connsiteY210" fmla="*/ 468806 h 534721"/>
                <a:gd name="connsiteX211" fmla="*/ 423025 w 535917"/>
                <a:gd name="connsiteY211" fmla="*/ 468806 h 534721"/>
                <a:gd name="connsiteX212" fmla="*/ 429150 w 535917"/>
                <a:gd name="connsiteY212" fmla="*/ 468806 h 534721"/>
                <a:gd name="connsiteX213" fmla="*/ 431192 w 535917"/>
                <a:gd name="connsiteY213" fmla="*/ 468806 h 534721"/>
                <a:gd name="connsiteX214" fmla="*/ 443696 w 535917"/>
                <a:gd name="connsiteY214" fmla="*/ 464978 h 534721"/>
                <a:gd name="connsiteX215" fmla="*/ 446248 w 535917"/>
                <a:gd name="connsiteY215" fmla="*/ 463702 h 534721"/>
                <a:gd name="connsiteX216" fmla="*/ 457221 w 535917"/>
                <a:gd name="connsiteY216" fmla="*/ 456046 h 534721"/>
                <a:gd name="connsiteX217" fmla="*/ 465131 w 535917"/>
                <a:gd name="connsiteY217" fmla="*/ 399137 h 534721"/>
                <a:gd name="connsiteX218" fmla="*/ 447778 w 535917"/>
                <a:gd name="connsiteY218" fmla="*/ 366982 h 534721"/>
                <a:gd name="connsiteX219" fmla="*/ 510456 w 535917"/>
                <a:gd name="connsiteY219" fmla="*/ 447167 h 534721"/>
                <a:gd name="connsiteX220" fmla="*/ 430273 w 535917"/>
                <a:gd name="connsiteY220" fmla="*/ 509846 h 53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535917" h="534721">
                  <a:moveTo>
                    <a:pt x="507751" y="369024"/>
                  </a:moveTo>
                  <a:cubicBezTo>
                    <a:pt x="487903" y="349891"/>
                    <a:pt x="461022" y="339822"/>
                    <a:pt x="433488" y="341207"/>
                  </a:cubicBezTo>
                  <a:lnTo>
                    <a:pt x="396229" y="271538"/>
                  </a:lnTo>
                  <a:cubicBezTo>
                    <a:pt x="396229" y="268221"/>
                    <a:pt x="396229" y="264903"/>
                    <a:pt x="396229" y="261585"/>
                  </a:cubicBezTo>
                  <a:lnTo>
                    <a:pt x="433232" y="192427"/>
                  </a:lnTo>
                  <a:lnTo>
                    <a:pt x="441143" y="194979"/>
                  </a:lnTo>
                  <a:cubicBezTo>
                    <a:pt x="466433" y="195040"/>
                    <a:pt x="490662" y="184814"/>
                    <a:pt x="508261" y="166651"/>
                  </a:cubicBezTo>
                  <a:cubicBezTo>
                    <a:pt x="545876" y="128416"/>
                    <a:pt x="545876" y="67080"/>
                    <a:pt x="508261" y="28844"/>
                  </a:cubicBezTo>
                  <a:cubicBezTo>
                    <a:pt x="490004" y="10352"/>
                    <a:pt x="465088" y="-36"/>
                    <a:pt x="439102" y="6"/>
                  </a:cubicBezTo>
                  <a:cubicBezTo>
                    <a:pt x="413475" y="-118"/>
                    <a:pt x="388859" y="9985"/>
                    <a:pt x="370710" y="28078"/>
                  </a:cubicBezTo>
                  <a:cubicBezTo>
                    <a:pt x="351267" y="47747"/>
                    <a:pt x="341068" y="74731"/>
                    <a:pt x="342637" y="102341"/>
                  </a:cubicBezTo>
                  <a:lnTo>
                    <a:pt x="307420" y="120970"/>
                  </a:lnTo>
                  <a:cubicBezTo>
                    <a:pt x="302891" y="114147"/>
                    <a:pt x="295193" y="110105"/>
                    <a:pt x="287003" y="110252"/>
                  </a:cubicBezTo>
                  <a:lnTo>
                    <a:pt x="250510" y="110252"/>
                  </a:lnTo>
                  <a:cubicBezTo>
                    <a:pt x="242159" y="110265"/>
                    <a:pt x="234344" y="114365"/>
                    <a:pt x="229584" y="121225"/>
                  </a:cubicBezTo>
                  <a:lnTo>
                    <a:pt x="194111" y="102085"/>
                  </a:lnTo>
                  <a:cubicBezTo>
                    <a:pt x="197353" y="49049"/>
                    <a:pt x="156987" y="3426"/>
                    <a:pt x="103952" y="184"/>
                  </a:cubicBezTo>
                  <a:cubicBezTo>
                    <a:pt x="101852" y="56"/>
                    <a:pt x="99749" y="-3"/>
                    <a:pt x="97646" y="6"/>
                  </a:cubicBezTo>
                  <a:cubicBezTo>
                    <a:pt x="71963" y="-283"/>
                    <a:pt x="47235" y="9736"/>
                    <a:pt x="28997" y="27822"/>
                  </a:cubicBezTo>
                  <a:cubicBezTo>
                    <a:pt x="10367" y="46300"/>
                    <a:pt x="-30" y="71508"/>
                    <a:pt x="161" y="97747"/>
                  </a:cubicBezTo>
                  <a:cubicBezTo>
                    <a:pt x="193" y="123292"/>
                    <a:pt x="10493" y="147754"/>
                    <a:pt x="28743" y="165630"/>
                  </a:cubicBezTo>
                  <a:cubicBezTo>
                    <a:pt x="46096" y="184269"/>
                    <a:pt x="70392" y="194892"/>
                    <a:pt x="95860" y="194977"/>
                  </a:cubicBezTo>
                  <a:lnTo>
                    <a:pt x="103005" y="194977"/>
                  </a:lnTo>
                  <a:lnTo>
                    <a:pt x="141030" y="263115"/>
                  </a:lnTo>
                  <a:cubicBezTo>
                    <a:pt x="141030" y="266178"/>
                    <a:pt x="141030" y="269240"/>
                    <a:pt x="141030" y="272303"/>
                  </a:cubicBezTo>
                  <a:lnTo>
                    <a:pt x="103005" y="341717"/>
                  </a:lnTo>
                  <a:cubicBezTo>
                    <a:pt x="75549" y="340343"/>
                    <a:pt x="48751" y="350414"/>
                    <a:pt x="28997" y="369533"/>
                  </a:cubicBezTo>
                  <a:cubicBezTo>
                    <a:pt x="-9199" y="407076"/>
                    <a:pt x="-9729" y="468476"/>
                    <a:pt x="27814" y="506672"/>
                  </a:cubicBezTo>
                  <a:cubicBezTo>
                    <a:pt x="46210" y="525387"/>
                    <a:pt x="71404" y="535849"/>
                    <a:pt x="97646" y="535668"/>
                  </a:cubicBezTo>
                  <a:cubicBezTo>
                    <a:pt x="123391" y="535624"/>
                    <a:pt x="148105" y="525555"/>
                    <a:pt x="166550" y="507596"/>
                  </a:cubicBezTo>
                  <a:cubicBezTo>
                    <a:pt x="185837" y="487770"/>
                    <a:pt x="195767" y="460670"/>
                    <a:pt x="193857" y="433078"/>
                  </a:cubicBezTo>
                  <a:lnTo>
                    <a:pt x="229074" y="413938"/>
                  </a:lnTo>
                  <a:cubicBezTo>
                    <a:pt x="233601" y="421188"/>
                    <a:pt x="241456" y="425691"/>
                    <a:pt x="250000" y="425933"/>
                  </a:cubicBezTo>
                  <a:lnTo>
                    <a:pt x="286238" y="425933"/>
                  </a:lnTo>
                  <a:cubicBezTo>
                    <a:pt x="294732" y="425747"/>
                    <a:pt x="302577" y="421346"/>
                    <a:pt x="307164" y="414194"/>
                  </a:cubicBezTo>
                  <a:lnTo>
                    <a:pt x="342126" y="433079"/>
                  </a:lnTo>
                  <a:cubicBezTo>
                    <a:pt x="338458" y="485664"/>
                    <a:pt x="378112" y="531267"/>
                    <a:pt x="430696" y="534936"/>
                  </a:cubicBezTo>
                  <a:cubicBezTo>
                    <a:pt x="433325" y="535119"/>
                    <a:pt x="435959" y="535194"/>
                    <a:pt x="438592" y="535159"/>
                  </a:cubicBezTo>
                  <a:cubicBezTo>
                    <a:pt x="492146" y="535815"/>
                    <a:pt x="536092" y="492931"/>
                    <a:pt x="536746" y="439377"/>
                  </a:cubicBezTo>
                  <a:cubicBezTo>
                    <a:pt x="537070" y="412953"/>
                    <a:pt x="526597" y="387544"/>
                    <a:pt x="507751" y="369024"/>
                  </a:cubicBezTo>
                  <a:close/>
                  <a:moveTo>
                    <a:pt x="388318" y="46197"/>
                  </a:moveTo>
                  <a:cubicBezTo>
                    <a:pt x="401770" y="32528"/>
                    <a:pt x="420181" y="24887"/>
                    <a:pt x="439358" y="25015"/>
                  </a:cubicBezTo>
                  <a:cubicBezTo>
                    <a:pt x="458519" y="24973"/>
                    <a:pt x="476898" y="32601"/>
                    <a:pt x="490399" y="46197"/>
                  </a:cubicBezTo>
                  <a:cubicBezTo>
                    <a:pt x="518287" y="74509"/>
                    <a:pt x="518287" y="119964"/>
                    <a:pt x="490399" y="148276"/>
                  </a:cubicBezTo>
                  <a:cubicBezTo>
                    <a:pt x="479086" y="160358"/>
                    <a:pt x="463747" y="167891"/>
                    <a:pt x="447270" y="169458"/>
                  </a:cubicBezTo>
                  <a:lnTo>
                    <a:pt x="464879" y="136537"/>
                  </a:lnTo>
                  <a:cubicBezTo>
                    <a:pt x="474784" y="118060"/>
                    <a:pt x="471472" y="95282"/>
                    <a:pt x="456712" y="80394"/>
                  </a:cubicBezTo>
                  <a:cubicBezTo>
                    <a:pt x="453332" y="77022"/>
                    <a:pt x="449461" y="74183"/>
                    <a:pt x="445228" y="71972"/>
                  </a:cubicBezTo>
                  <a:lnTo>
                    <a:pt x="442932" y="71972"/>
                  </a:lnTo>
                  <a:cubicBezTo>
                    <a:pt x="438965" y="70113"/>
                    <a:pt x="434755" y="68824"/>
                    <a:pt x="430427" y="68144"/>
                  </a:cubicBezTo>
                  <a:lnTo>
                    <a:pt x="427876" y="68144"/>
                  </a:lnTo>
                  <a:lnTo>
                    <a:pt x="423027" y="68144"/>
                  </a:lnTo>
                  <a:cubicBezTo>
                    <a:pt x="421073" y="68016"/>
                    <a:pt x="419112" y="68016"/>
                    <a:pt x="417157" y="68144"/>
                  </a:cubicBezTo>
                  <a:lnTo>
                    <a:pt x="413075" y="68144"/>
                  </a:lnTo>
                  <a:cubicBezTo>
                    <a:pt x="408490" y="69135"/>
                    <a:pt x="404096" y="70859"/>
                    <a:pt x="400059" y="73249"/>
                  </a:cubicBezTo>
                  <a:lnTo>
                    <a:pt x="367650" y="88815"/>
                  </a:lnTo>
                  <a:cubicBezTo>
                    <a:pt x="369569" y="72695"/>
                    <a:pt x="376849" y="57687"/>
                    <a:pt x="388318" y="46197"/>
                  </a:cubicBezTo>
                  <a:close/>
                  <a:moveTo>
                    <a:pt x="316607" y="146235"/>
                  </a:moveTo>
                  <a:lnTo>
                    <a:pt x="413327" y="92898"/>
                  </a:lnTo>
                  <a:cubicBezTo>
                    <a:pt x="421646" y="88089"/>
                    <a:pt x="432169" y="89563"/>
                    <a:pt x="438846" y="96471"/>
                  </a:cubicBezTo>
                  <a:cubicBezTo>
                    <a:pt x="440513" y="98197"/>
                    <a:pt x="441891" y="100178"/>
                    <a:pt x="442929" y="102341"/>
                  </a:cubicBezTo>
                  <a:cubicBezTo>
                    <a:pt x="446244" y="108744"/>
                    <a:pt x="446244" y="116355"/>
                    <a:pt x="442929" y="122758"/>
                  </a:cubicBezTo>
                  <a:lnTo>
                    <a:pt x="437315" y="133221"/>
                  </a:lnTo>
                  <a:lnTo>
                    <a:pt x="406437" y="190896"/>
                  </a:lnTo>
                  <a:lnTo>
                    <a:pt x="396229" y="171245"/>
                  </a:lnTo>
                  <a:cubicBezTo>
                    <a:pt x="393923" y="168397"/>
                    <a:pt x="391056" y="166051"/>
                    <a:pt x="387807" y="164355"/>
                  </a:cubicBezTo>
                  <a:lnTo>
                    <a:pt x="385765" y="164355"/>
                  </a:lnTo>
                  <a:cubicBezTo>
                    <a:pt x="382636" y="162926"/>
                    <a:pt x="379251" y="162145"/>
                    <a:pt x="375813" y="162058"/>
                  </a:cubicBezTo>
                  <a:cubicBezTo>
                    <a:pt x="373533" y="161668"/>
                    <a:pt x="371202" y="161668"/>
                    <a:pt x="368922" y="162058"/>
                  </a:cubicBezTo>
                  <a:lnTo>
                    <a:pt x="350037" y="167417"/>
                  </a:lnTo>
                  <a:cubicBezTo>
                    <a:pt x="339881" y="159382"/>
                    <a:pt x="328622" y="152850"/>
                    <a:pt x="316606" y="148022"/>
                  </a:cubicBezTo>
                  <a:lnTo>
                    <a:pt x="316606" y="146235"/>
                  </a:lnTo>
                  <a:close/>
                  <a:moveTo>
                    <a:pt x="46862" y="147766"/>
                  </a:moveTo>
                  <a:cubicBezTo>
                    <a:pt x="33118" y="134366"/>
                    <a:pt x="25464" y="115921"/>
                    <a:pt x="25680" y="96726"/>
                  </a:cubicBezTo>
                  <a:cubicBezTo>
                    <a:pt x="25763" y="77541"/>
                    <a:pt x="33476" y="59177"/>
                    <a:pt x="47117" y="45686"/>
                  </a:cubicBezTo>
                  <a:cubicBezTo>
                    <a:pt x="60534" y="31967"/>
                    <a:pt x="78968" y="24317"/>
                    <a:pt x="98157" y="24504"/>
                  </a:cubicBezTo>
                  <a:cubicBezTo>
                    <a:pt x="134663" y="24685"/>
                    <a:pt x="165205" y="52262"/>
                    <a:pt x="169103" y="88559"/>
                  </a:cubicBezTo>
                  <a:lnTo>
                    <a:pt x="136948" y="71716"/>
                  </a:lnTo>
                  <a:cubicBezTo>
                    <a:pt x="118661" y="60611"/>
                    <a:pt x="95115" y="63687"/>
                    <a:pt x="80294" y="79117"/>
                  </a:cubicBezTo>
                  <a:cubicBezTo>
                    <a:pt x="76583" y="82768"/>
                    <a:pt x="73481" y="86990"/>
                    <a:pt x="71106" y="91622"/>
                  </a:cubicBezTo>
                  <a:cubicBezTo>
                    <a:pt x="66527" y="100678"/>
                    <a:pt x="65004" y="110976"/>
                    <a:pt x="66768" y="120969"/>
                  </a:cubicBezTo>
                  <a:cubicBezTo>
                    <a:pt x="67670" y="126063"/>
                    <a:pt x="69393" y="130976"/>
                    <a:pt x="71872" y="135516"/>
                  </a:cubicBezTo>
                  <a:lnTo>
                    <a:pt x="71872" y="137558"/>
                  </a:lnTo>
                  <a:lnTo>
                    <a:pt x="89991" y="169458"/>
                  </a:lnTo>
                  <a:cubicBezTo>
                    <a:pt x="73428" y="167803"/>
                    <a:pt x="58065" y="160076"/>
                    <a:pt x="46862" y="147766"/>
                  </a:cubicBezTo>
                  <a:close/>
                  <a:moveTo>
                    <a:pt x="130312" y="190895"/>
                  </a:moveTo>
                  <a:lnTo>
                    <a:pt x="122145" y="175583"/>
                  </a:lnTo>
                  <a:cubicBezTo>
                    <a:pt x="122167" y="175158"/>
                    <a:pt x="122167" y="174732"/>
                    <a:pt x="122145" y="174306"/>
                  </a:cubicBezTo>
                  <a:lnTo>
                    <a:pt x="94584" y="123266"/>
                  </a:lnTo>
                  <a:cubicBezTo>
                    <a:pt x="90176" y="114788"/>
                    <a:pt x="91834" y="104425"/>
                    <a:pt x="98667" y="97747"/>
                  </a:cubicBezTo>
                  <a:cubicBezTo>
                    <a:pt x="100410" y="95785"/>
                    <a:pt x="102483" y="94143"/>
                    <a:pt x="104791" y="92898"/>
                  </a:cubicBezTo>
                  <a:lnTo>
                    <a:pt x="107343" y="92898"/>
                  </a:lnTo>
                  <a:lnTo>
                    <a:pt x="112191" y="92898"/>
                  </a:lnTo>
                  <a:lnTo>
                    <a:pt x="118061" y="92898"/>
                  </a:lnTo>
                  <a:cubicBezTo>
                    <a:pt x="120304" y="93424"/>
                    <a:pt x="122455" y="94285"/>
                    <a:pt x="124441" y="95450"/>
                  </a:cubicBezTo>
                  <a:lnTo>
                    <a:pt x="128014" y="97492"/>
                  </a:lnTo>
                  <a:lnTo>
                    <a:pt x="220924" y="147986"/>
                  </a:lnTo>
                  <a:cubicBezTo>
                    <a:pt x="215218" y="150481"/>
                    <a:pt x="209507" y="153219"/>
                    <a:pt x="203553" y="156443"/>
                  </a:cubicBezTo>
                  <a:cubicBezTo>
                    <a:pt x="198252" y="159816"/>
                    <a:pt x="193140" y="163480"/>
                    <a:pt x="188241" y="167416"/>
                  </a:cubicBezTo>
                  <a:lnTo>
                    <a:pt x="169867" y="162311"/>
                  </a:lnTo>
                  <a:cubicBezTo>
                    <a:pt x="159054" y="158937"/>
                    <a:pt x="147312" y="163094"/>
                    <a:pt x="141029" y="172519"/>
                  </a:cubicBezTo>
                  <a:lnTo>
                    <a:pt x="130312" y="190895"/>
                  </a:lnTo>
                  <a:close/>
                  <a:moveTo>
                    <a:pt x="148941" y="489477"/>
                  </a:moveTo>
                  <a:cubicBezTo>
                    <a:pt x="120518" y="517094"/>
                    <a:pt x="75285" y="517094"/>
                    <a:pt x="46862" y="489477"/>
                  </a:cubicBezTo>
                  <a:cubicBezTo>
                    <a:pt x="18854" y="461277"/>
                    <a:pt x="19010" y="415711"/>
                    <a:pt x="47211" y="387702"/>
                  </a:cubicBezTo>
                  <a:cubicBezTo>
                    <a:pt x="58749" y="376243"/>
                    <a:pt x="73828" y="369029"/>
                    <a:pt x="89990" y="367237"/>
                  </a:cubicBezTo>
                  <a:lnTo>
                    <a:pt x="71871" y="399137"/>
                  </a:lnTo>
                  <a:cubicBezTo>
                    <a:pt x="59174" y="421425"/>
                    <a:pt x="66949" y="449787"/>
                    <a:pt x="89238" y="462484"/>
                  </a:cubicBezTo>
                  <a:cubicBezTo>
                    <a:pt x="89988" y="462911"/>
                    <a:pt x="90749" y="463318"/>
                    <a:pt x="91521" y="463702"/>
                  </a:cubicBezTo>
                  <a:lnTo>
                    <a:pt x="94073" y="464978"/>
                  </a:lnTo>
                  <a:cubicBezTo>
                    <a:pt x="97968" y="466792"/>
                    <a:pt x="102088" y="468079"/>
                    <a:pt x="106323" y="468806"/>
                  </a:cubicBezTo>
                  <a:lnTo>
                    <a:pt x="108874" y="468806"/>
                  </a:lnTo>
                  <a:lnTo>
                    <a:pt x="114488" y="468806"/>
                  </a:lnTo>
                  <a:lnTo>
                    <a:pt x="119337" y="468806"/>
                  </a:lnTo>
                  <a:lnTo>
                    <a:pt x="123675" y="468806"/>
                  </a:lnTo>
                  <a:cubicBezTo>
                    <a:pt x="128089" y="468012"/>
                    <a:pt x="132380" y="466639"/>
                    <a:pt x="136436" y="464723"/>
                  </a:cubicBezTo>
                  <a:lnTo>
                    <a:pt x="169102" y="447369"/>
                  </a:lnTo>
                  <a:cubicBezTo>
                    <a:pt x="167247" y="463256"/>
                    <a:pt x="160155" y="478071"/>
                    <a:pt x="148941" y="489477"/>
                  </a:cubicBezTo>
                  <a:close/>
                  <a:moveTo>
                    <a:pt x="221673" y="388673"/>
                  </a:moveTo>
                  <a:lnTo>
                    <a:pt x="124697" y="441754"/>
                  </a:lnTo>
                  <a:cubicBezTo>
                    <a:pt x="116139" y="445619"/>
                    <a:pt x="106101" y="444013"/>
                    <a:pt x="99177" y="437671"/>
                  </a:cubicBezTo>
                  <a:cubicBezTo>
                    <a:pt x="92507" y="430892"/>
                    <a:pt x="90962" y="420589"/>
                    <a:pt x="95349" y="412152"/>
                  </a:cubicBezTo>
                  <a:lnTo>
                    <a:pt x="122911" y="361112"/>
                  </a:lnTo>
                  <a:lnTo>
                    <a:pt x="131587" y="344779"/>
                  </a:lnTo>
                  <a:lnTo>
                    <a:pt x="141285" y="361368"/>
                  </a:lnTo>
                  <a:cubicBezTo>
                    <a:pt x="146422" y="371871"/>
                    <a:pt x="158442" y="377069"/>
                    <a:pt x="169612" y="373617"/>
                  </a:cubicBezTo>
                  <a:lnTo>
                    <a:pt x="188241" y="367747"/>
                  </a:lnTo>
                  <a:cubicBezTo>
                    <a:pt x="198298" y="375926"/>
                    <a:pt x="209580" y="382472"/>
                    <a:pt x="221673" y="387142"/>
                  </a:cubicBezTo>
                  <a:lnTo>
                    <a:pt x="221673" y="388673"/>
                  </a:lnTo>
                  <a:close/>
                  <a:moveTo>
                    <a:pt x="296701" y="366982"/>
                  </a:moveTo>
                  <a:cubicBezTo>
                    <a:pt x="294639" y="367695"/>
                    <a:pt x="292793" y="368924"/>
                    <a:pt x="291342" y="370555"/>
                  </a:cubicBezTo>
                  <a:cubicBezTo>
                    <a:pt x="291342" y="370555"/>
                    <a:pt x="291342" y="370555"/>
                    <a:pt x="291342" y="371831"/>
                  </a:cubicBezTo>
                  <a:cubicBezTo>
                    <a:pt x="290298" y="373111"/>
                    <a:pt x="289517" y="374586"/>
                    <a:pt x="289045" y="376170"/>
                  </a:cubicBezTo>
                  <a:lnTo>
                    <a:pt x="284707" y="394034"/>
                  </a:lnTo>
                  <a:cubicBezTo>
                    <a:pt x="284674" y="394543"/>
                    <a:pt x="284674" y="395055"/>
                    <a:pt x="284707" y="395565"/>
                  </a:cubicBezTo>
                  <a:lnTo>
                    <a:pt x="283430" y="401690"/>
                  </a:lnTo>
                  <a:lnTo>
                    <a:pt x="251020" y="400924"/>
                  </a:lnTo>
                  <a:lnTo>
                    <a:pt x="248978" y="392502"/>
                  </a:lnTo>
                  <a:lnTo>
                    <a:pt x="244640" y="374639"/>
                  </a:lnTo>
                  <a:cubicBezTo>
                    <a:pt x="244158" y="372854"/>
                    <a:pt x="243287" y="371197"/>
                    <a:pt x="242088" y="369791"/>
                  </a:cubicBezTo>
                  <a:cubicBezTo>
                    <a:pt x="240465" y="368178"/>
                    <a:pt x="238437" y="367032"/>
                    <a:pt x="236218" y="366473"/>
                  </a:cubicBezTo>
                  <a:cubicBezTo>
                    <a:pt x="222740" y="362136"/>
                    <a:pt x="210373" y="354907"/>
                    <a:pt x="199980" y="345291"/>
                  </a:cubicBezTo>
                  <a:cubicBezTo>
                    <a:pt x="198498" y="344059"/>
                    <a:pt x="196752" y="343185"/>
                    <a:pt x="194876" y="342740"/>
                  </a:cubicBezTo>
                  <a:lnTo>
                    <a:pt x="192068" y="342740"/>
                  </a:lnTo>
                  <a:lnTo>
                    <a:pt x="188240" y="342740"/>
                  </a:lnTo>
                  <a:lnTo>
                    <a:pt x="163230" y="348099"/>
                  </a:lnTo>
                  <a:lnTo>
                    <a:pt x="145111" y="318241"/>
                  </a:lnTo>
                  <a:lnTo>
                    <a:pt x="163996" y="299866"/>
                  </a:lnTo>
                  <a:cubicBezTo>
                    <a:pt x="166299" y="298019"/>
                    <a:pt x="167540" y="295154"/>
                    <a:pt x="167313" y="292210"/>
                  </a:cubicBezTo>
                  <a:cubicBezTo>
                    <a:pt x="167537" y="290859"/>
                    <a:pt x="167537" y="289479"/>
                    <a:pt x="167313" y="288128"/>
                  </a:cubicBezTo>
                  <a:cubicBezTo>
                    <a:pt x="164447" y="274261"/>
                    <a:pt x="164187" y="259981"/>
                    <a:pt x="166548" y="246020"/>
                  </a:cubicBezTo>
                  <a:cubicBezTo>
                    <a:pt x="166863" y="244419"/>
                    <a:pt x="166863" y="242772"/>
                    <a:pt x="166548" y="241171"/>
                  </a:cubicBezTo>
                  <a:cubicBezTo>
                    <a:pt x="166577" y="240662"/>
                    <a:pt x="166577" y="240150"/>
                    <a:pt x="166548" y="239640"/>
                  </a:cubicBezTo>
                  <a:cubicBezTo>
                    <a:pt x="165908" y="237604"/>
                    <a:pt x="164766" y="235762"/>
                    <a:pt x="163230" y="234281"/>
                  </a:cubicBezTo>
                  <a:lnTo>
                    <a:pt x="144090" y="216927"/>
                  </a:lnTo>
                  <a:lnTo>
                    <a:pt x="161699" y="186303"/>
                  </a:lnTo>
                  <a:lnTo>
                    <a:pt x="187219" y="193448"/>
                  </a:lnTo>
                  <a:cubicBezTo>
                    <a:pt x="189148" y="193904"/>
                    <a:pt x="191158" y="193904"/>
                    <a:pt x="193089" y="193448"/>
                  </a:cubicBezTo>
                  <a:cubicBezTo>
                    <a:pt x="195025" y="193098"/>
                    <a:pt x="196858" y="192313"/>
                    <a:pt x="198448" y="191152"/>
                  </a:cubicBezTo>
                  <a:lnTo>
                    <a:pt x="200999" y="189110"/>
                  </a:lnTo>
                  <a:cubicBezTo>
                    <a:pt x="205738" y="185275"/>
                    <a:pt x="210678" y="181697"/>
                    <a:pt x="215801" y="178391"/>
                  </a:cubicBezTo>
                  <a:cubicBezTo>
                    <a:pt x="222580" y="174972"/>
                    <a:pt x="229569" y="171989"/>
                    <a:pt x="236726" y="169459"/>
                  </a:cubicBezTo>
                  <a:cubicBezTo>
                    <a:pt x="238697" y="168708"/>
                    <a:pt x="240450" y="167480"/>
                    <a:pt x="241831" y="165886"/>
                  </a:cubicBezTo>
                  <a:lnTo>
                    <a:pt x="241831" y="164609"/>
                  </a:lnTo>
                  <a:cubicBezTo>
                    <a:pt x="242757" y="163386"/>
                    <a:pt x="243448" y="162002"/>
                    <a:pt x="243873" y="160527"/>
                  </a:cubicBezTo>
                  <a:lnTo>
                    <a:pt x="247956" y="143684"/>
                  </a:lnTo>
                  <a:lnTo>
                    <a:pt x="249487" y="137559"/>
                  </a:lnTo>
                  <a:lnTo>
                    <a:pt x="284959" y="137559"/>
                  </a:lnTo>
                  <a:lnTo>
                    <a:pt x="286745" y="144704"/>
                  </a:lnTo>
                  <a:lnTo>
                    <a:pt x="290318" y="159505"/>
                  </a:lnTo>
                  <a:lnTo>
                    <a:pt x="290318" y="162567"/>
                  </a:lnTo>
                  <a:cubicBezTo>
                    <a:pt x="291291" y="166484"/>
                    <a:pt x="294168" y="169648"/>
                    <a:pt x="297974" y="170989"/>
                  </a:cubicBezTo>
                  <a:cubicBezTo>
                    <a:pt x="311601" y="175627"/>
                    <a:pt x="324177" y="182912"/>
                    <a:pt x="334978" y="192426"/>
                  </a:cubicBezTo>
                  <a:cubicBezTo>
                    <a:pt x="338205" y="195402"/>
                    <a:pt x="342758" y="196468"/>
                    <a:pt x="346972" y="195233"/>
                  </a:cubicBezTo>
                  <a:lnTo>
                    <a:pt x="372492" y="187067"/>
                  </a:lnTo>
                  <a:lnTo>
                    <a:pt x="391121" y="218201"/>
                  </a:lnTo>
                  <a:lnTo>
                    <a:pt x="371470" y="236065"/>
                  </a:lnTo>
                  <a:cubicBezTo>
                    <a:pt x="369034" y="237826"/>
                    <a:pt x="367682" y="240722"/>
                    <a:pt x="367897" y="243721"/>
                  </a:cubicBezTo>
                  <a:cubicBezTo>
                    <a:pt x="367645" y="245156"/>
                    <a:pt x="367645" y="246624"/>
                    <a:pt x="367897" y="248059"/>
                  </a:cubicBezTo>
                  <a:lnTo>
                    <a:pt x="367897" y="249591"/>
                  </a:lnTo>
                  <a:cubicBezTo>
                    <a:pt x="368077" y="252990"/>
                    <a:pt x="368077" y="256398"/>
                    <a:pt x="367897" y="259798"/>
                  </a:cubicBezTo>
                  <a:lnTo>
                    <a:pt x="367897" y="263881"/>
                  </a:lnTo>
                  <a:cubicBezTo>
                    <a:pt x="368234" y="268384"/>
                    <a:pt x="368234" y="272904"/>
                    <a:pt x="367897" y="277407"/>
                  </a:cubicBezTo>
                  <a:cubicBezTo>
                    <a:pt x="367732" y="281779"/>
                    <a:pt x="367220" y="286131"/>
                    <a:pt x="366366" y="290422"/>
                  </a:cubicBezTo>
                  <a:cubicBezTo>
                    <a:pt x="366114" y="291858"/>
                    <a:pt x="366114" y="293325"/>
                    <a:pt x="366366" y="294761"/>
                  </a:cubicBezTo>
                  <a:cubicBezTo>
                    <a:pt x="366312" y="295440"/>
                    <a:pt x="366312" y="296123"/>
                    <a:pt x="366366" y="296803"/>
                  </a:cubicBezTo>
                  <a:cubicBezTo>
                    <a:pt x="366966" y="298930"/>
                    <a:pt x="368110" y="300865"/>
                    <a:pt x="369683" y="302417"/>
                  </a:cubicBezTo>
                  <a:lnTo>
                    <a:pt x="388568" y="319260"/>
                  </a:lnTo>
                  <a:lnTo>
                    <a:pt x="371470" y="351160"/>
                  </a:lnTo>
                  <a:lnTo>
                    <a:pt x="345951" y="343249"/>
                  </a:lnTo>
                  <a:cubicBezTo>
                    <a:pt x="341457" y="341894"/>
                    <a:pt x="336581" y="343065"/>
                    <a:pt x="333190" y="346312"/>
                  </a:cubicBezTo>
                  <a:cubicBezTo>
                    <a:pt x="328019" y="351271"/>
                    <a:pt x="322178" y="355481"/>
                    <a:pt x="315837" y="358816"/>
                  </a:cubicBezTo>
                  <a:cubicBezTo>
                    <a:pt x="309835" y="362340"/>
                    <a:pt x="303403" y="365085"/>
                    <a:pt x="296701" y="366982"/>
                  </a:cubicBezTo>
                  <a:close/>
                  <a:moveTo>
                    <a:pt x="314821" y="388929"/>
                  </a:moveTo>
                  <a:lnTo>
                    <a:pt x="314821" y="387143"/>
                  </a:lnTo>
                  <a:lnTo>
                    <a:pt x="318394" y="385867"/>
                  </a:lnTo>
                  <a:cubicBezTo>
                    <a:pt x="323222" y="384179"/>
                    <a:pt x="327844" y="381954"/>
                    <a:pt x="332175" y="379231"/>
                  </a:cubicBezTo>
                  <a:cubicBezTo>
                    <a:pt x="337977" y="376137"/>
                    <a:pt x="343449" y="372459"/>
                    <a:pt x="348507" y="368258"/>
                  </a:cubicBezTo>
                  <a:lnTo>
                    <a:pt x="366627" y="373872"/>
                  </a:lnTo>
                  <a:cubicBezTo>
                    <a:pt x="378086" y="377307"/>
                    <a:pt x="390393" y="372321"/>
                    <a:pt x="396230" y="361877"/>
                  </a:cubicBezTo>
                  <a:lnTo>
                    <a:pt x="406183" y="344014"/>
                  </a:lnTo>
                  <a:lnTo>
                    <a:pt x="442677" y="411641"/>
                  </a:lnTo>
                  <a:cubicBezTo>
                    <a:pt x="446970" y="420053"/>
                    <a:pt x="445543" y="430252"/>
                    <a:pt x="439104" y="437161"/>
                  </a:cubicBezTo>
                  <a:cubicBezTo>
                    <a:pt x="432179" y="443502"/>
                    <a:pt x="422141" y="445109"/>
                    <a:pt x="413584" y="441243"/>
                  </a:cubicBezTo>
                  <a:lnTo>
                    <a:pt x="314821" y="388929"/>
                  </a:lnTo>
                  <a:close/>
                  <a:moveTo>
                    <a:pt x="430273" y="509846"/>
                  </a:moveTo>
                  <a:cubicBezTo>
                    <a:pt x="414538" y="507917"/>
                    <a:pt x="399879" y="500848"/>
                    <a:pt x="388573" y="489733"/>
                  </a:cubicBezTo>
                  <a:cubicBezTo>
                    <a:pt x="377231" y="478154"/>
                    <a:pt x="369974" y="463191"/>
                    <a:pt x="367902" y="447115"/>
                  </a:cubicBezTo>
                  <a:lnTo>
                    <a:pt x="401077" y="464723"/>
                  </a:lnTo>
                  <a:cubicBezTo>
                    <a:pt x="405201" y="466694"/>
                    <a:pt x="409583" y="468069"/>
                    <a:pt x="414093" y="468806"/>
                  </a:cubicBezTo>
                  <a:lnTo>
                    <a:pt x="417920" y="468806"/>
                  </a:lnTo>
                  <a:lnTo>
                    <a:pt x="423025" y="468806"/>
                  </a:lnTo>
                  <a:lnTo>
                    <a:pt x="429150" y="468806"/>
                  </a:lnTo>
                  <a:lnTo>
                    <a:pt x="431192" y="468806"/>
                  </a:lnTo>
                  <a:cubicBezTo>
                    <a:pt x="435511" y="468092"/>
                    <a:pt x="439717" y="466805"/>
                    <a:pt x="443696" y="464978"/>
                  </a:cubicBezTo>
                  <a:lnTo>
                    <a:pt x="446248" y="463702"/>
                  </a:lnTo>
                  <a:cubicBezTo>
                    <a:pt x="450254" y="461690"/>
                    <a:pt x="453950" y="459112"/>
                    <a:pt x="457221" y="456046"/>
                  </a:cubicBezTo>
                  <a:cubicBezTo>
                    <a:pt x="472261" y="440967"/>
                    <a:pt x="475490" y="417747"/>
                    <a:pt x="465131" y="399137"/>
                  </a:cubicBezTo>
                  <a:lnTo>
                    <a:pt x="447778" y="366982"/>
                  </a:lnTo>
                  <a:cubicBezTo>
                    <a:pt x="487229" y="371816"/>
                    <a:pt x="515290" y="407716"/>
                    <a:pt x="510456" y="447167"/>
                  </a:cubicBezTo>
                  <a:cubicBezTo>
                    <a:pt x="505622" y="486618"/>
                    <a:pt x="469724" y="514680"/>
                    <a:pt x="430273" y="509846"/>
                  </a:cubicBez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sp>
          <p:nvSpPr>
            <p:cNvPr id="803" name="Freeform 802">
              <a:extLst>
                <a:ext uri="{FF2B5EF4-FFF2-40B4-BE49-F238E27FC236}">
                  <a16:creationId xmlns:a16="http://schemas.microsoft.com/office/drawing/2014/main" id="{C9FA5225-18AB-D341-94E6-7A34110472C5}"/>
                </a:ext>
              </a:extLst>
            </p:cNvPr>
            <p:cNvSpPr/>
            <p:nvPr/>
          </p:nvSpPr>
          <p:spPr>
            <a:xfrm>
              <a:off x="7320118" y="2335779"/>
              <a:ext cx="136372" cy="123213"/>
            </a:xfrm>
            <a:custGeom>
              <a:avLst/>
              <a:gdLst>
                <a:gd name="connsiteX0" fmla="*/ 133906 w 136371"/>
                <a:gd name="connsiteY0" fmla="*/ 49831 h 123213"/>
                <a:gd name="connsiteX1" fmla="*/ 110938 w 136371"/>
                <a:gd name="connsiteY1" fmla="*/ 10785 h 123213"/>
                <a:gd name="connsiteX2" fmla="*/ 91288 w 136371"/>
                <a:gd name="connsiteY2" fmla="*/ 67 h 123213"/>
                <a:gd name="connsiteX3" fmla="*/ 46117 w 136371"/>
                <a:gd name="connsiteY3" fmla="*/ 67 h 123213"/>
                <a:gd name="connsiteX4" fmla="*/ 25957 w 136371"/>
                <a:gd name="connsiteY4" fmla="*/ 10785 h 123213"/>
                <a:gd name="connsiteX5" fmla="*/ 3500 w 136371"/>
                <a:gd name="connsiteY5" fmla="*/ 50086 h 123213"/>
                <a:gd name="connsiteX6" fmla="*/ 3500 w 136371"/>
                <a:gd name="connsiteY6" fmla="*/ 73564 h 123213"/>
                <a:gd name="connsiteX7" fmla="*/ 26468 w 136371"/>
                <a:gd name="connsiteY7" fmla="*/ 114141 h 123213"/>
                <a:gd name="connsiteX8" fmla="*/ 45608 w 136371"/>
                <a:gd name="connsiteY8" fmla="*/ 124094 h 123213"/>
                <a:gd name="connsiteX9" fmla="*/ 91544 w 136371"/>
                <a:gd name="connsiteY9" fmla="*/ 124094 h 123213"/>
                <a:gd name="connsiteX10" fmla="*/ 110938 w 136371"/>
                <a:gd name="connsiteY10" fmla="*/ 112610 h 123213"/>
                <a:gd name="connsiteX11" fmla="*/ 133906 w 136371"/>
                <a:gd name="connsiteY11" fmla="*/ 73054 h 123213"/>
                <a:gd name="connsiteX12" fmla="*/ 133906 w 136371"/>
                <a:gd name="connsiteY12" fmla="*/ 49831 h 123213"/>
                <a:gd name="connsiteX13" fmla="*/ 89756 w 136371"/>
                <a:gd name="connsiteY13" fmla="*/ 98318 h 123213"/>
                <a:gd name="connsiteX14" fmla="*/ 47138 w 136371"/>
                <a:gd name="connsiteY14" fmla="*/ 98318 h 123213"/>
                <a:gd name="connsiteX15" fmla="*/ 26467 w 136371"/>
                <a:gd name="connsiteY15" fmla="*/ 61315 h 123213"/>
                <a:gd name="connsiteX16" fmla="*/ 46883 w 136371"/>
                <a:gd name="connsiteY16" fmla="*/ 25587 h 123213"/>
                <a:gd name="connsiteX17" fmla="*/ 90267 w 136371"/>
                <a:gd name="connsiteY17" fmla="*/ 25587 h 123213"/>
                <a:gd name="connsiteX18" fmla="*/ 111193 w 136371"/>
                <a:gd name="connsiteY18" fmla="*/ 61315 h 123213"/>
                <a:gd name="connsiteX19" fmla="*/ 89756 w 136371"/>
                <a:gd name="connsiteY19" fmla="*/ 98318 h 1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123213">
                  <a:moveTo>
                    <a:pt x="133906" y="49831"/>
                  </a:moveTo>
                  <a:lnTo>
                    <a:pt x="110938" y="10785"/>
                  </a:lnTo>
                  <a:cubicBezTo>
                    <a:pt x="107106" y="3620"/>
                    <a:pt x="99387" y="-590"/>
                    <a:pt x="91288" y="67"/>
                  </a:cubicBezTo>
                  <a:lnTo>
                    <a:pt x="46117" y="67"/>
                  </a:lnTo>
                  <a:cubicBezTo>
                    <a:pt x="37909" y="-472"/>
                    <a:pt x="30101" y="3679"/>
                    <a:pt x="25957" y="10785"/>
                  </a:cubicBezTo>
                  <a:lnTo>
                    <a:pt x="3500" y="50086"/>
                  </a:lnTo>
                  <a:cubicBezTo>
                    <a:pt x="-1167" y="57216"/>
                    <a:pt x="-1167" y="66434"/>
                    <a:pt x="3500" y="73564"/>
                  </a:cubicBezTo>
                  <a:lnTo>
                    <a:pt x="26468" y="114141"/>
                  </a:lnTo>
                  <a:cubicBezTo>
                    <a:pt x="30884" y="120334"/>
                    <a:pt x="38002" y="124035"/>
                    <a:pt x="45608" y="124094"/>
                  </a:cubicBezTo>
                  <a:lnTo>
                    <a:pt x="91544" y="124094"/>
                  </a:lnTo>
                  <a:cubicBezTo>
                    <a:pt x="99572" y="123919"/>
                    <a:pt x="106926" y="119565"/>
                    <a:pt x="110938" y="112610"/>
                  </a:cubicBezTo>
                  <a:lnTo>
                    <a:pt x="133906" y="73054"/>
                  </a:lnTo>
                  <a:cubicBezTo>
                    <a:pt x="137632" y="65761"/>
                    <a:pt x="137632" y="57123"/>
                    <a:pt x="133906" y="49831"/>
                  </a:cubicBezTo>
                  <a:close/>
                  <a:moveTo>
                    <a:pt x="89756" y="98318"/>
                  </a:moveTo>
                  <a:lnTo>
                    <a:pt x="47138" y="98318"/>
                  </a:lnTo>
                  <a:lnTo>
                    <a:pt x="26467" y="61315"/>
                  </a:lnTo>
                  <a:lnTo>
                    <a:pt x="46883" y="25587"/>
                  </a:lnTo>
                  <a:lnTo>
                    <a:pt x="90267" y="25587"/>
                  </a:lnTo>
                  <a:lnTo>
                    <a:pt x="111193" y="61315"/>
                  </a:lnTo>
                  <a:lnTo>
                    <a:pt x="89756" y="98318"/>
                  </a:ln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grpSp>
      <p:sp>
        <p:nvSpPr>
          <p:cNvPr id="804" name="Freeform 803">
            <a:extLst>
              <a:ext uri="{FF2B5EF4-FFF2-40B4-BE49-F238E27FC236}">
                <a16:creationId xmlns:a16="http://schemas.microsoft.com/office/drawing/2014/main" id="{577E0DBB-FB7A-DB4D-9137-C70956C41EEF}"/>
              </a:ext>
            </a:extLst>
          </p:cNvPr>
          <p:cNvSpPr/>
          <p:nvPr/>
        </p:nvSpPr>
        <p:spPr>
          <a:xfrm rot="10800000">
            <a:off x="6969095" y="1265202"/>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US">
              <a:solidFill>
                <a:prstClr val="white"/>
              </a:solidFill>
              <a:latin typeface="Arial" panose="020B0604020202020204"/>
            </a:endParaRPr>
          </a:p>
        </p:txBody>
      </p:sp>
      <p:grpSp>
        <p:nvGrpSpPr>
          <p:cNvPr id="805" name="Group 804">
            <a:extLst>
              <a:ext uri="{FF2B5EF4-FFF2-40B4-BE49-F238E27FC236}">
                <a16:creationId xmlns:a16="http://schemas.microsoft.com/office/drawing/2014/main" id="{CEDD4952-838A-7842-BDBA-7B1B2668F899}"/>
              </a:ext>
            </a:extLst>
          </p:cNvPr>
          <p:cNvGrpSpPr>
            <a:grpSpLocks noChangeAspect="1"/>
          </p:cNvGrpSpPr>
          <p:nvPr/>
        </p:nvGrpSpPr>
        <p:grpSpPr>
          <a:xfrm>
            <a:off x="3292221" y="1791607"/>
            <a:ext cx="484132" cy="477996"/>
            <a:chOff x="7983538" y="1068388"/>
            <a:chExt cx="1001713" cy="989012"/>
          </a:xfrm>
          <a:solidFill>
            <a:schemeClr val="accent2"/>
          </a:solidFill>
        </p:grpSpPr>
        <p:sp>
          <p:nvSpPr>
            <p:cNvPr id="806" name="Freeform 44">
              <a:extLst>
                <a:ext uri="{FF2B5EF4-FFF2-40B4-BE49-F238E27FC236}">
                  <a16:creationId xmlns:a16="http://schemas.microsoft.com/office/drawing/2014/main" id="{E144AEC2-E12D-484D-AC71-363DC9B8A111}"/>
                </a:ext>
              </a:extLst>
            </p:cNvPr>
            <p:cNvSpPr>
              <a:spLocks/>
            </p:cNvSpPr>
            <p:nvPr/>
          </p:nvSpPr>
          <p:spPr bwMode="auto">
            <a:xfrm>
              <a:off x="8089901" y="1146175"/>
              <a:ext cx="276225" cy="180975"/>
            </a:xfrm>
            <a:custGeom>
              <a:avLst/>
              <a:gdLst>
                <a:gd name="T0" fmla="*/ 30 w 455"/>
                <a:gd name="T1" fmla="*/ 297 h 297"/>
                <a:gd name="T2" fmla="*/ 18 w 455"/>
                <a:gd name="T3" fmla="*/ 294 h 297"/>
                <a:gd name="T4" fmla="*/ 7 w 455"/>
                <a:gd name="T5" fmla="*/ 259 h 297"/>
                <a:gd name="T6" fmla="*/ 429 w 455"/>
                <a:gd name="T7" fmla="*/ 0 h 297"/>
                <a:gd name="T8" fmla="*/ 455 w 455"/>
                <a:gd name="T9" fmla="*/ 26 h 297"/>
                <a:gd name="T10" fmla="*/ 429 w 455"/>
                <a:gd name="T11" fmla="*/ 52 h 297"/>
                <a:gd name="T12" fmla="*/ 53 w 455"/>
                <a:gd name="T13" fmla="*/ 283 h 297"/>
                <a:gd name="T14" fmla="*/ 30 w 455"/>
                <a:gd name="T15" fmla="*/ 297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297">
                  <a:moveTo>
                    <a:pt x="30" y="297"/>
                  </a:moveTo>
                  <a:cubicBezTo>
                    <a:pt x="26" y="297"/>
                    <a:pt x="22" y="296"/>
                    <a:pt x="18" y="294"/>
                  </a:cubicBezTo>
                  <a:cubicBezTo>
                    <a:pt x="5" y="288"/>
                    <a:pt x="0" y="272"/>
                    <a:pt x="7" y="259"/>
                  </a:cubicBezTo>
                  <a:cubicBezTo>
                    <a:pt x="88" y="99"/>
                    <a:pt x="250" y="0"/>
                    <a:pt x="429" y="0"/>
                  </a:cubicBezTo>
                  <a:cubicBezTo>
                    <a:pt x="443" y="0"/>
                    <a:pt x="455" y="12"/>
                    <a:pt x="455" y="26"/>
                  </a:cubicBezTo>
                  <a:cubicBezTo>
                    <a:pt x="455" y="41"/>
                    <a:pt x="443" y="52"/>
                    <a:pt x="429" y="52"/>
                  </a:cubicBezTo>
                  <a:cubicBezTo>
                    <a:pt x="270" y="52"/>
                    <a:pt x="126" y="141"/>
                    <a:pt x="53" y="283"/>
                  </a:cubicBezTo>
                  <a:cubicBezTo>
                    <a:pt x="48" y="292"/>
                    <a:pt x="40" y="297"/>
                    <a:pt x="30"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7" name="Freeform 45">
              <a:extLst>
                <a:ext uri="{FF2B5EF4-FFF2-40B4-BE49-F238E27FC236}">
                  <a16:creationId xmlns:a16="http://schemas.microsoft.com/office/drawing/2014/main" id="{CE3C2D97-8C9E-1B42-83AB-B9636C98B55E}"/>
                </a:ext>
              </a:extLst>
            </p:cNvPr>
            <p:cNvSpPr>
              <a:spLocks noEditPoints="1"/>
            </p:cNvSpPr>
            <p:nvPr/>
          </p:nvSpPr>
          <p:spPr bwMode="auto">
            <a:xfrm>
              <a:off x="7983538" y="1068388"/>
              <a:ext cx="1001713" cy="989012"/>
            </a:xfrm>
            <a:custGeom>
              <a:avLst/>
              <a:gdLst>
                <a:gd name="T0" fmla="*/ 1441 w 1648"/>
                <a:gd name="T1" fmla="*/ 1627 h 1627"/>
                <a:gd name="T2" fmla="*/ 1298 w 1648"/>
                <a:gd name="T3" fmla="*/ 1561 h 1627"/>
                <a:gd name="T4" fmla="*/ 1296 w 1648"/>
                <a:gd name="T5" fmla="*/ 1558 h 1627"/>
                <a:gd name="T6" fmla="*/ 1200 w 1648"/>
                <a:gd name="T7" fmla="*/ 1407 h 1627"/>
                <a:gd name="T8" fmla="*/ 948 w 1648"/>
                <a:gd name="T9" fmla="*/ 1103 h 1627"/>
                <a:gd name="T10" fmla="*/ 944 w 1648"/>
                <a:gd name="T11" fmla="*/ 1099 h 1627"/>
                <a:gd name="T12" fmla="*/ 940 w 1648"/>
                <a:gd name="T13" fmla="*/ 1102 h 1627"/>
                <a:gd name="T14" fmla="*/ 603 w 1648"/>
                <a:gd name="T15" fmla="*/ 1205 h 1627"/>
                <a:gd name="T16" fmla="*/ 0 w 1648"/>
                <a:gd name="T17" fmla="*/ 602 h 1627"/>
                <a:gd name="T18" fmla="*/ 602 w 1648"/>
                <a:gd name="T19" fmla="*/ 0 h 1627"/>
                <a:gd name="T20" fmla="*/ 1205 w 1648"/>
                <a:gd name="T21" fmla="*/ 603 h 1627"/>
                <a:gd name="T22" fmla="*/ 1099 w 1648"/>
                <a:gd name="T23" fmla="*/ 944 h 1627"/>
                <a:gd name="T24" fmla="*/ 1096 w 1648"/>
                <a:gd name="T25" fmla="*/ 948 h 1627"/>
                <a:gd name="T26" fmla="*/ 1100 w 1648"/>
                <a:gd name="T27" fmla="*/ 952 h 1627"/>
                <a:gd name="T28" fmla="*/ 1400 w 1648"/>
                <a:gd name="T29" fmla="*/ 1196 h 1627"/>
                <a:gd name="T30" fmla="*/ 1558 w 1648"/>
                <a:gd name="T31" fmla="*/ 1296 h 1627"/>
                <a:gd name="T32" fmla="*/ 1560 w 1648"/>
                <a:gd name="T33" fmla="*/ 1298 h 1627"/>
                <a:gd name="T34" fmla="*/ 1587 w 1648"/>
                <a:gd name="T35" fmla="*/ 1555 h 1627"/>
                <a:gd name="T36" fmla="*/ 1441 w 1648"/>
                <a:gd name="T37" fmla="*/ 1627 h 1627"/>
                <a:gd name="T38" fmla="*/ 1129 w 1648"/>
                <a:gd name="T39" fmla="*/ 1224 h 1627"/>
                <a:gd name="T40" fmla="*/ 1244 w 1648"/>
                <a:gd name="T41" fmla="*/ 1379 h 1627"/>
                <a:gd name="T42" fmla="*/ 1339 w 1648"/>
                <a:gd name="T43" fmla="*/ 1528 h 1627"/>
                <a:gd name="T44" fmla="*/ 1440 w 1648"/>
                <a:gd name="T45" fmla="*/ 1575 h 1627"/>
                <a:gd name="T46" fmla="*/ 1547 w 1648"/>
                <a:gd name="T47" fmla="*/ 1523 h 1627"/>
                <a:gd name="T48" fmla="*/ 1529 w 1648"/>
                <a:gd name="T49" fmla="*/ 1340 h 1627"/>
                <a:gd name="T50" fmla="*/ 1528 w 1648"/>
                <a:gd name="T51" fmla="*/ 1339 h 1627"/>
                <a:gd name="T52" fmla="*/ 1372 w 1648"/>
                <a:gd name="T53" fmla="*/ 1240 h 1627"/>
                <a:gd name="T54" fmla="*/ 1222 w 1648"/>
                <a:gd name="T55" fmla="*/ 1131 h 1627"/>
                <a:gd name="T56" fmla="*/ 1218 w 1648"/>
                <a:gd name="T57" fmla="*/ 1127 h 1627"/>
                <a:gd name="T58" fmla="*/ 1125 w 1648"/>
                <a:gd name="T59" fmla="*/ 1220 h 1627"/>
                <a:gd name="T60" fmla="*/ 1129 w 1648"/>
                <a:gd name="T61" fmla="*/ 1224 h 1627"/>
                <a:gd name="T62" fmla="*/ 991 w 1648"/>
                <a:gd name="T63" fmla="*/ 1072 h 1627"/>
                <a:gd name="T64" fmla="*/ 1087 w 1648"/>
                <a:gd name="T65" fmla="*/ 1176 h 1627"/>
                <a:gd name="T66" fmla="*/ 1091 w 1648"/>
                <a:gd name="T67" fmla="*/ 1181 h 1627"/>
                <a:gd name="T68" fmla="*/ 1178 w 1648"/>
                <a:gd name="T69" fmla="*/ 1094 h 1627"/>
                <a:gd name="T70" fmla="*/ 1173 w 1648"/>
                <a:gd name="T71" fmla="*/ 1090 h 1627"/>
                <a:gd name="T72" fmla="*/ 1069 w 1648"/>
                <a:gd name="T73" fmla="*/ 994 h 1627"/>
                <a:gd name="T74" fmla="*/ 1064 w 1648"/>
                <a:gd name="T75" fmla="*/ 990 h 1627"/>
                <a:gd name="T76" fmla="*/ 1060 w 1648"/>
                <a:gd name="T77" fmla="*/ 995 h 1627"/>
                <a:gd name="T78" fmla="*/ 991 w 1648"/>
                <a:gd name="T79" fmla="*/ 1063 h 1627"/>
                <a:gd name="T80" fmla="*/ 986 w 1648"/>
                <a:gd name="T81" fmla="*/ 1067 h 1627"/>
                <a:gd name="T82" fmla="*/ 991 w 1648"/>
                <a:gd name="T83" fmla="*/ 1072 h 1627"/>
                <a:gd name="T84" fmla="*/ 602 w 1648"/>
                <a:gd name="T85" fmla="*/ 52 h 1627"/>
                <a:gd name="T86" fmla="*/ 52 w 1648"/>
                <a:gd name="T87" fmla="*/ 602 h 1627"/>
                <a:gd name="T88" fmla="*/ 603 w 1648"/>
                <a:gd name="T89" fmla="*/ 1153 h 1627"/>
                <a:gd name="T90" fmla="*/ 931 w 1648"/>
                <a:gd name="T91" fmla="*/ 1044 h 1627"/>
                <a:gd name="T92" fmla="*/ 1153 w 1648"/>
                <a:gd name="T93" fmla="*/ 603 h 1627"/>
                <a:gd name="T94" fmla="*/ 602 w 1648"/>
                <a:gd name="T95" fmla="*/ 5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8" h="1627">
                  <a:moveTo>
                    <a:pt x="1441" y="1627"/>
                  </a:moveTo>
                  <a:cubicBezTo>
                    <a:pt x="1386" y="1627"/>
                    <a:pt x="1334" y="1603"/>
                    <a:pt x="1298" y="1561"/>
                  </a:cubicBezTo>
                  <a:cubicBezTo>
                    <a:pt x="1298" y="1560"/>
                    <a:pt x="1297" y="1559"/>
                    <a:pt x="1296" y="1558"/>
                  </a:cubicBezTo>
                  <a:cubicBezTo>
                    <a:pt x="1200" y="1407"/>
                    <a:pt x="1200" y="1407"/>
                    <a:pt x="1200" y="1407"/>
                  </a:cubicBezTo>
                  <a:cubicBezTo>
                    <a:pt x="1135" y="1304"/>
                    <a:pt x="1027" y="1182"/>
                    <a:pt x="948" y="1103"/>
                  </a:cubicBezTo>
                  <a:cubicBezTo>
                    <a:pt x="944" y="1099"/>
                    <a:pt x="944" y="1099"/>
                    <a:pt x="944" y="1099"/>
                  </a:cubicBezTo>
                  <a:cubicBezTo>
                    <a:pt x="940" y="1102"/>
                    <a:pt x="940" y="1102"/>
                    <a:pt x="940" y="1102"/>
                  </a:cubicBezTo>
                  <a:cubicBezTo>
                    <a:pt x="841" y="1169"/>
                    <a:pt x="724" y="1205"/>
                    <a:pt x="603" y="1205"/>
                  </a:cubicBezTo>
                  <a:cubicBezTo>
                    <a:pt x="271" y="1205"/>
                    <a:pt x="0" y="935"/>
                    <a:pt x="0" y="602"/>
                  </a:cubicBezTo>
                  <a:cubicBezTo>
                    <a:pt x="0" y="270"/>
                    <a:pt x="270" y="0"/>
                    <a:pt x="602" y="0"/>
                  </a:cubicBezTo>
                  <a:cubicBezTo>
                    <a:pt x="935" y="0"/>
                    <a:pt x="1205" y="271"/>
                    <a:pt x="1205" y="603"/>
                  </a:cubicBezTo>
                  <a:cubicBezTo>
                    <a:pt x="1205" y="726"/>
                    <a:pt x="1169" y="844"/>
                    <a:pt x="1099" y="944"/>
                  </a:cubicBezTo>
                  <a:cubicBezTo>
                    <a:pt x="1096" y="948"/>
                    <a:pt x="1096" y="948"/>
                    <a:pt x="1096" y="948"/>
                  </a:cubicBezTo>
                  <a:cubicBezTo>
                    <a:pt x="1100" y="952"/>
                    <a:pt x="1100" y="952"/>
                    <a:pt x="1100" y="952"/>
                  </a:cubicBezTo>
                  <a:cubicBezTo>
                    <a:pt x="1191" y="1042"/>
                    <a:pt x="1309" y="1138"/>
                    <a:pt x="1400" y="1196"/>
                  </a:cubicBezTo>
                  <a:cubicBezTo>
                    <a:pt x="1558" y="1296"/>
                    <a:pt x="1558" y="1296"/>
                    <a:pt x="1558" y="1296"/>
                  </a:cubicBezTo>
                  <a:cubicBezTo>
                    <a:pt x="1559" y="1297"/>
                    <a:pt x="1560" y="1298"/>
                    <a:pt x="1560" y="1298"/>
                  </a:cubicBezTo>
                  <a:cubicBezTo>
                    <a:pt x="1636" y="1362"/>
                    <a:pt x="1648" y="1477"/>
                    <a:pt x="1587" y="1555"/>
                  </a:cubicBezTo>
                  <a:cubicBezTo>
                    <a:pt x="1552" y="1600"/>
                    <a:pt x="1498" y="1627"/>
                    <a:pt x="1441" y="1627"/>
                  </a:cubicBezTo>
                  <a:close/>
                  <a:moveTo>
                    <a:pt x="1129" y="1224"/>
                  </a:moveTo>
                  <a:cubicBezTo>
                    <a:pt x="1175" y="1280"/>
                    <a:pt x="1215" y="1334"/>
                    <a:pt x="1244" y="1379"/>
                  </a:cubicBezTo>
                  <a:cubicBezTo>
                    <a:pt x="1339" y="1528"/>
                    <a:pt x="1339" y="1528"/>
                    <a:pt x="1339" y="1528"/>
                  </a:cubicBezTo>
                  <a:cubicBezTo>
                    <a:pt x="1365" y="1558"/>
                    <a:pt x="1402" y="1575"/>
                    <a:pt x="1440" y="1575"/>
                  </a:cubicBezTo>
                  <a:cubicBezTo>
                    <a:pt x="1482" y="1575"/>
                    <a:pt x="1521" y="1556"/>
                    <a:pt x="1547" y="1523"/>
                  </a:cubicBezTo>
                  <a:cubicBezTo>
                    <a:pt x="1589" y="1468"/>
                    <a:pt x="1581" y="1386"/>
                    <a:pt x="1529" y="1340"/>
                  </a:cubicBezTo>
                  <a:cubicBezTo>
                    <a:pt x="1528" y="1339"/>
                    <a:pt x="1528" y="1339"/>
                    <a:pt x="1528" y="1339"/>
                  </a:cubicBezTo>
                  <a:cubicBezTo>
                    <a:pt x="1372" y="1240"/>
                    <a:pt x="1372" y="1240"/>
                    <a:pt x="1372" y="1240"/>
                  </a:cubicBezTo>
                  <a:cubicBezTo>
                    <a:pt x="1327" y="1211"/>
                    <a:pt x="1276" y="1173"/>
                    <a:pt x="1222" y="1131"/>
                  </a:cubicBezTo>
                  <a:cubicBezTo>
                    <a:pt x="1218" y="1127"/>
                    <a:pt x="1218" y="1127"/>
                    <a:pt x="1218" y="1127"/>
                  </a:cubicBezTo>
                  <a:cubicBezTo>
                    <a:pt x="1125" y="1220"/>
                    <a:pt x="1125" y="1220"/>
                    <a:pt x="1125" y="1220"/>
                  </a:cubicBezTo>
                  <a:lnTo>
                    <a:pt x="1129" y="1224"/>
                  </a:lnTo>
                  <a:close/>
                  <a:moveTo>
                    <a:pt x="991" y="1072"/>
                  </a:moveTo>
                  <a:cubicBezTo>
                    <a:pt x="1023" y="1104"/>
                    <a:pt x="1056" y="1140"/>
                    <a:pt x="1087" y="1176"/>
                  </a:cubicBezTo>
                  <a:cubicBezTo>
                    <a:pt x="1091" y="1181"/>
                    <a:pt x="1091" y="1181"/>
                    <a:pt x="1091" y="1181"/>
                  </a:cubicBezTo>
                  <a:cubicBezTo>
                    <a:pt x="1178" y="1094"/>
                    <a:pt x="1178" y="1094"/>
                    <a:pt x="1178" y="1094"/>
                  </a:cubicBezTo>
                  <a:cubicBezTo>
                    <a:pt x="1173" y="1090"/>
                    <a:pt x="1173" y="1090"/>
                    <a:pt x="1173" y="1090"/>
                  </a:cubicBezTo>
                  <a:cubicBezTo>
                    <a:pt x="1136" y="1058"/>
                    <a:pt x="1100" y="1025"/>
                    <a:pt x="1069" y="994"/>
                  </a:cubicBezTo>
                  <a:cubicBezTo>
                    <a:pt x="1064" y="990"/>
                    <a:pt x="1064" y="990"/>
                    <a:pt x="1064" y="990"/>
                  </a:cubicBezTo>
                  <a:cubicBezTo>
                    <a:pt x="1060" y="995"/>
                    <a:pt x="1060" y="995"/>
                    <a:pt x="1060" y="995"/>
                  </a:cubicBezTo>
                  <a:cubicBezTo>
                    <a:pt x="1039" y="1019"/>
                    <a:pt x="1016" y="1042"/>
                    <a:pt x="991" y="1063"/>
                  </a:cubicBezTo>
                  <a:cubicBezTo>
                    <a:pt x="986" y="1067"/>
                    <a:pt x="986" y="1067"/>
                    <a:pt x="986" y="1067"/>
                  </a:cubicBezTo>
                  <a:lnTo>
                    <a:pt x="991" y="1072"/>
                  </a:lnTo>
                  <a:close/>
                  <a:moveTo>
                    <a:pt x="602" y="52"/>
                  </a:moveTo>
                  <a:cubicBezTo>
                    <a:pt x="299" y="52"/>
                    <a:pt x="52" y="299"/>
                    <a:pt x="52" y="602"/>
                  </a:cubicBezTo>
                  <a:cubicBezTo>
                    <a:pt x="52" y="906"/>
                    <a:pt x="299" y="1153"/>
                    <a:pt x="603" y="1153"/>
                  </a:cubicBezTo>
                  <a:cubicBezTo>
                    <a:pt x="722" y="1153"/>
                    <a:pt x="836" y="1115"/>
                    <a:pt x="931" y="1044"/>
                  </a:cubicBezTo>
                  <a:cubicBezTo>
                    <a:pt x="1072" y="939"/>
                    <a:pt x="1153" y="778"/>
                    <a:pt x="1153" y="603"/>
                  </a:cubicBezTo>
                  <a:cubicBezTo>
                    <a:pt x="1153" y="299"/>
                    <a:pt x="906" y="52"/>
                    <a:pt x="60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8" name="Freeform 46">
              <a:extLst>
                <a:ext uri="{FF2B5EF4-FFF2-40B4-BE49-F238E27FC236}">
                  <a16:creationId xmlns:a16="http://schemas.microsoft.com/office/drawing/2014/main" id="{F37463AC-4AA3-C54F-929D-EF5F5486320B}"/>
                </a:ext>
              </a:extLst>
            </p:cNvPr>
            <p:cNvSpPr>
              <a:spLocks noEditPoints="1"/>
            </p:cNvSpPr>
            <p:nvPr/>
          </p:nvSpPr>
          <p:spPr bwMode="auto">
            <a:xfrm>
              <a:off x="8101013" y="1225550"/>
              <a:ext cx="458788" cy="382587"/>
            </a:xfrm>
            <a:custGeom>
              <a:avLst/>
              <a:gdLst>
                <a:gd name="T0" fmla="*/ 26 w 756"/>
                <a:gd name="T1" fmla="*/ 628 h 628"/>
                <a:gd name="T2" fmla="*/ 0 w 756"/>
                <a:gd name="T3" fmla="*/ 602 h 628"/>
                <a:gd name="T4" fmla="*/ 26 w 756"/>
                <a:gd name="T5" fmla="*/ 576 h 628"/>
                <a:gd name="T6" fmla="*/ 64 w 756"/>
                <a:gd name="T7" fmla="*/ 576 h 628"/>
                <a:gd name="T8" fmla="*/ 64 w 756"/>
                <a:gd name="T9" fmla="*/ 410 h 628"/>
                <a:gd name="T10" fmla="*/ 90 w 756"/>
                <a:gd name="T11" fmla="*/ 384 h 628"/>
                <a:gd name="T12" fmla="*/ 256 w 756"/>
                <a:gd name="T13" fmla="*/ 384 h 628"/>
                <a:gd name="T14" fmla="*/ 256 w 756"/>
                <a:gd name="T15" fmla="*/ 218 h 628"/>
                <a:gd name="T16" fmla="*/ 282 w 756"/>
                <a:gd name="T17" fmla="*/ 192 h 628"/>
                <a:gd name="T18" fmla="*/ 448 w 756"/>
                <a:gd name="T19" fmla="*/ 192 h 628"/>
                <a:gd name="T20" fmla="*/ 448 w 756"/>
                <a:gd name="T21" fmla="*/ 26 h 628"/>
                <a:gd name="T22" fmla="*/ 474 w 756"/>
                <a:gd name="T23" fmla="*/ 0 h 628"/>
                <a:gd name="T24" fmla="*/ 666 w 756"/>
                <a:gd name="T25" fmla="*/ 0 h 628"/>
                <a:gd name="T26" fmla="*/ 692 w 756"/>
                <a:gd name="T27" fmla="*/ 26 h 628"/>
                <a:gd name="T28" fmla="*/ 692 w 756"/>
                <a:gd name="T29" fmla="*/ 576 h 628"/>
                <a:gd name="T30" fmla="*/ 730 w 756"/>
                <a:gd name="T31" fmla="*/ 576 h 628"/>
                <a:gd name="T32" fmla="*/ 756 w 756"/>
                <a:gd name="T33" fmla="*/ 602 h 628"/>
                <a:gd name="T34" fmla="*/ 730 w 756"/>
                <a:gd name="T35" fmla="*/ 628 h 628"/>
                <a:gd name="T36" fmla="*/ 26 w 756"/>
                <a:gd name="T37" fmla="*/ 628 h 628"/>
                <a:gd name="T38" fmla="*/ 640 w 756"/>
                <a:gd name="T39" fmla="*/ 576 h 628"/>
                <a:gd name="T40" fmla="*/ 640 w 756"/>
                <a:gd name="T41" fmla="*/ 52 h 628"/>
                <a:gd name="T42" fmla="*/ 500 w 756"/>
                <a:gd name="T43" fmla="*/ 52 h 628"/>
                <a:gd name="T44" fmla="*/ 500 w 756"/>
                <a:gd name="T45" fmla="*/ 576 h 628"/>
                <a:gd name="T46" fmla="*/ 640 w 756"/>
                <a:gd name="T47" fmla="*/ 576 h 628"/>
                <a:gd name="T48" fmla="*/ 448 w 756"/>
                <a:gd name="T49" fmla="*/ 576 h 628"/>
                <a:gd name="T50" fmla="*/ 448 w 756"/>
                <a:gd name="T51" fmla="*/ 244 h 628"/>
                <a:gd name="T52" fmla="*/ 308 w 756"/>
                <a:gd name="T53" fmla="*/ 244 h 628"/>
                <a:gd name="T54" fmla="*/ 308 w 756"/>
                <a:gd name="T55" fmla="*/ 576 h 628"/>
                <a:gd name="T56" fmla="*/ 448 w 756"/>
                <a:gd name="T57" fmla="*/ 576 h 628"/>
                <a:gd name="T58" fmla="*/ 256 w 756"/>
                <a:gd name="T59" fmla="*/ 576 h 628"/>
                <a:gd name="T60" fmla="*/ 256 w 756"/>
                <a:gd name="T61" fmla="*/ 436 h 628"/>
                <a:gd name="T62" fmla="*/ 116 w 756"/>
                <a:gd name="T63" fmla="*/ 436 h 628"/>
                <a:gd name="T64" fmla="*/ 116 w 756"/>
                <a:gd name="T65" fmla="*/ 576 h 628"/>
                <a:gd name="T66" fmla="*/ 256 w 756"/>
                <a:gd name="T67" fmla="*/ 57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6" h="628">
                  <a:moveTo>
                    <a:pt x="26" y="628"/>
                  </a:moveTo>
                  <a:cubicBezTo>
                    <a:pt x="12" y="628"/>
                    <a:pt x="0" y="617"/>
                    <a:pt x="0" y="602"/>
                  </a:cubicBezTo>
                  <a:cubicBezTo>
                    <a:pt x="0" y="588"/>
                    <a:pt x="12" y="576"/>
                    <a:pt x="26" y="576"/>
                  </a:cubicBezTo>
                  <a:cubicBezTo>
                    <a:pt x="64" y="576"/>
                    <a:pt x="64" y="576"/>
                    <a:pt x="64" y="576"/>
                  </a:cubicBezTo>
                  <a:cubicBezTo>
                    <a:pt x="64" y="410"/>
                    <a:pt x="64" y="410"/>
                    <a:pt x="64" y="410"/>
                  </a:cubicBezTo>
                  <a:cubicBezTo>
                    <a:pt x="64" y="396"/>
                    <a:pt x="76" y="384"/>
                    <a:pt x="90" y="384"/>
                  </a:cubicBezTo>
                  <a:cubicBezTo>
                    <a:pt x="256" y="384"/>
                    <a:pt x="256" y="384"/>
                    <a:pt x="256" y="384"/>
                  </a:cubicBezTo>
                  <a:cubicBezTo>
                    <a:pt x="256" y="218"/>
                    <a:pt x="256" y="218"/>
                    <a:pt x="256" y="218"/>
                  </a:cubicBezTo>
                  <a:cubicBezTo>
                    <a:pt x="256" y="204"/>
                    <a:pt x="268" y="192"/>
                    <a:pt x="282" y="192"/>
                  </a:cubicBezTo>
                  <a:cubicBezTo>
                    <a:pt x="448" y="192"/>
                    <a:pt x="448" y="192"/>
                    <a:pt x="448" y="192"/>
                  </a:cubicBezTo>
                  <a:cubicBezTo>
                    <a:pt x="448" y="26"/>
                    <a:pt x="448" y="26"/>
                    <a:pt x="448" y="26"/>
                  </a:cubicBezTo>
                  <a:cubicBezTo>
                    <a:pt x="448" y="12"/>
                    <a:pt x="460" y="0"/>
                    <a:pt x="474" y="0"/>
                  </a:cubicBezTo>
                  <a:cubicBezTo>
                    <a:pt x="666" y="0"/>
                    <a:pt x="666" y="0"/>
                    <a:pt x="666" y="0"/>
                  </a:cubicBezTo>
                  <a:cubicBezTo>
                    <a:pt x="680" y="0"/>
                    <a:pt x="692" y="12"/>
                    <a:pt x="692" y="26"/>
                  </a:cubicBezTo>
                  <a:cubicBezTo>
                    <a:pt x="692" y="576"/>
                    <a:pt x="692" y="576"/>
                    <a:pt x="692" y="576"/>
                  </a:cubicBezTo>
                  <a:cubicBezTo>
                    <a:pt x="730" y="576"/>
                    <a:pt x="730" y="576"/>
                    <a:pt x="730" y="576"/>
                  </a:cubicBezTo>
                  <a:cubicBezTo>
                    <a:pt x="744" y="576"/>
                    <a:pt x="756" y="588"/>
                    <a:pt x="756" y="602"/>
                  </a:cubicBezTo>
                  <a:cubicBezTo>
                    <a:pt x="756" y="617"/>
                    <a:pt x="744" y="628"/>
                    <a:pt x="730" y="628"/>
                  </a:cubicBezTo>
                  <a:lnTo>
                    <a:pt x="26" y="628"/>
                  </a:lnTo>
                  <a:close/>
                  <a:moveTo>
                    <a:pt x="640" y="576"/>
                  </a:moveTo>
                  <a:cubicBezTo>
                    <a:pt x="640" y="52"/>
                    <a:pt x="640" y="52"/>
                    <a:pt x="640" y="52"/>
                  </a:cubicBezTo>
                  <a:cubicBezTo>
                    <a:pt x="500" y="52"/>
                    <a:pt x="500" y="52"/>
                    <a:pt x="500" y="52"/>
                  </a:cubicBezTo>
                  <a:cubicBezTo>
                    <a:pt x="500" y="576"/>
                    <a:pt x="500" y="576"/>
                    <a:pt x="500" y="576"/>
                  </a:cubicBezTo>
                  <a:lnTo>
                    <a:pt x="640" y="576"/>
                  </a:lnTo>
                  <a:close/>
                  <a:moveTo>
                    <a:pt x="448" y="576"/>
                  </a:moveTo>
                  <a:cubicBezTo>
                    <a:pt x="448" y="244"/>
                    <a:pt x="448" y="244"/>
                    <a:pt x="448" y="244"/>
                  </a:cubicBezTo>
                  <a:cubicBezTo>
                    <a:pt x="308" y="244"/>
                    <a:pt x="308" y="244"/>
                    <a:pt x="308" y="244"/>
                  </a:cubicBezTo>
                  <a:cubicBezTo>
                    <a:pt x="308" y="576"/>
                    <a:pt x="308" y="576"/>
                    <a:pt x="308" y="576"/>
                  </a:cubicBezTo>
                  <a:lnTo>
                    <a:pt x="448" y="576"/>
                  </a:lnTo>
                  <a:close/>
                  <a:moveTo>
                    <a:pt x="256" y="576"/>
                  </a:moveTo>
                  <a:cubicBezTo>
                    <a:pt x="256" y="436"/>
                    <a:pt x="256" y="436"/>
                    <a:pt x="256" y="436"/>
                  </a:cubicBezTo>
                  <a:cubicBezTo>
                    <a:pt x="116" y="436"/>
                    <a:pt x="116" y="436"/>
                    <a:pt x="116" y="436"/>
                  </a:cubicBezTo>
                  <a:cubicBezTo>
                    <a:pt x="116" y="576"/>
                    <a:pt x="116" y="576"/>
                    <a:pt x="116" y="576"/>
                  </a:cubicBezTo>
                  <a:lnTo>
                    <a:pt x="256" y="5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grpSp>
      <p:sp>
        <p:nvSpPr>
          <p:cNvPr id="809" name="TextBox 808">
            <a:extLst>
              <a:ext uri="{FF2B5EF4-FFF2-40B4-BE49-F238E27FC236}">
                <a16:creationId xmlns:a16="http://schemas.microsoft.com/office/drawing/2014/main" id="{0F0BDDD2-DD0F-784E-96A4-EC55AFFB1CB6}"/>
              </a:ext>
            </a:extLst>
          </p:cNvPr>
          <p:cNvSpPr txBox="1"/>
          <p:nvPr/>
        </p:nvSpPr>
        <p:spPr>
          <a:xfrm>
            <a:off x="8056442" y="1754715"/>
            <a:ext cx="1046227" cy="432426"/>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Predictive failure model</a:t>
            </a:r>
          </a:p>
        </p:txBody>
      </p:sp>
      <p:grpSp>
        <p:nvGrpSpPr>
          <p:cNvPr id="810" name="Group 809">
            <a:extLst>
              <a:ext uri="{FF2B5EF4-FFF2-40B4-BE49-F238E27FC236}">
                <a16:creationId xmlns:a16="http://schemas.microsoft.com/office/drawing/2014/main" id="{0946FC86-A9C5-BA4D-8025-7C84BDA2E036}"/>
              </a:ext>
            </a:extLst>
          </p:cNvPr>
          <p:cNvGrpSpPr>
            <a:grpSpLocks noChangeAspect="1"/>
          </p:cNvGrpSpPr>
          <p:nvPr/>
        </p:nvGrpSpPr>
        <p:grpSpPr>
          <a:xfrm>
            <a:off x="7487733" y="1750689"/>
            <a:ext cx="518400" cy="415648"/>
            <a:chOff x="-1291846" y="835025"/>
            <a:chExt cx="1049212" cy="844551"/>
          </a:xfrm>
          <a:solidFill>
            <a:schemeClr val="accent2"/>
          </a:solidFill>
        </p:grpSpPr>
        <p:sp>
          <p:nvSpPr>
            <p:cNvPr id="811" name="Freeform 22">
              <a:extLst>
                <a:ext uri="{FF2B5EF4-FFF2-40B4-BE49-F238E27FC236}">
                  <a16:creationId xmlns:a16="http://schemas.microsoft.com/office/drawing/2014/main" id="{587E377F-1C34-6B46-B2DB-26BC7AD49693}"/>
                </a:ext>
              </a:extLst>
            </p:cNvPr>
            <p:cNvSpPr>
              <a:spLocks noEditPoints="1"/>
            </p:cNvSpPr>
            <p:nvPr/>
          </p:nvSpPr>
          <p:spPr bwMode="auto">
            <a:xfrm>
              <a:off x="-1131888" y="881063"/>
              <a:ext cx="728663" cy="646113"/>
            </a:xfrm>
            <a:custGeom>
              <a:avLst/>
              <a:gdLst>
                <a:gd name="T0" fmla="*/ 221 w 1768"/>
                <a:gd name="T1" fmla="*/ 1568 h 1568"/>
                <a:gd name="T2" fmla="*/ 38 w 1768"/>
                <a:gd name="T3" fmla="*/ 1463 h 1568"/>
                <a:gd name="T4" fmla="*/ 38 w 1768"/>
                <a:gd name="T5" fmla="*/ 1254 h 1568"/>
                <a:gd name="T6" fmla="*/ 702 w 1768"/>
                <a:gd name="T7" fmla="*/ 105 h 1568"/>
                <a:gd name="T8" fmla="*/ 884 w 1768"/>
                <a:gd name="T9" fmla="*/ 0 h 1568"/>
                <a:gd name="T10" fmla="*/ 1066 w 1768"/>
                <a:gd name="T11" fmla="*/ 106 h 1568"/>
                <a:gd name="T12" fmla="*/ 1729 w 1768"/>
                <a:gd name="T13" fmla="*/ 1254 h 1568"/>
                <a:gd name="T14" fmla="*/ 1730 w 1768"/>
                <a:gd name="T15" fmla="*/ 1463 h 1568"/>
                <a:gd name="T16" fmla="*/ 1547 w 1768"/>
                <a:gd name="T17" fmla="*/ 1568 h 1568"/>
                <a:gd name="T18" fmla="*/ 221 w 1768"/>
                <a:gd name="T19" fmla="*/ 1568 h 1568"/>
                <a:gd name="T20" fmla="*/ 884 w 1768"/>
                <a:gd name="T21" fmla="*/ 79 h 1568"/>
                <a:gd name="T22" fmla="*/ 770 w 1768"/>
                <a:gd name="T23" fmla="*/ 144 h 1568"/>
                <a:gd name="T24" fmla="*/ 106 w 1768"/>
                <a:gd name="T25" fmla="*/ 1293 h 1568"/>
                <a:gd name="T26" fmla="*/ 106 w 1768"/>
                <a:gd name="T27" fmla="*/ 1424 h 1568"/>
                <a:gd name="T28" fmla="*/ 221 w 1768"/>
                <a:gd name="T29" fmla="*/ 1490 h 1568"/>
                <a:gd name="T30" fmla="*/ 1547 w 1768"/>
                <a:gd name="T31" fmla="*/ 1490 h 1568"/>
                <a:gd name="T32" fmla="*/ 1662 w 1768"/>
                <a:gd name="T33" fmla="*/ 1424 h 1568"/>
                <a:gd name="T34" fmla="*/ 1661 w 1768"/>
                <a:gd name="T35" fmla="*/ 1293 h 1568"/>
                <a:gd name="T36" fmla="*/ 998 w 1768"/>
                <a:gd name="T37" fmla="*/ 145 h 1568"/>
                <a:gd name="T38" fmla="*/ 884 w 1768"/>
                <a:gd name="T39" fmla="*/ 79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8" h="1568">
                  <a:moveTo>
                    <a:pt x="221" y="1568"/>
                  </a:moveTo>
                  <a:cubicBezTo>
                    <a:pt x="144" y="1568"/>
                    <a:pt x="76" y="1529"/>
                    <a:pt x="38" y="1463"/>
                  </a:cubicBezTo>
                  <a:cubicBezTo>
                    <a:pt x="0" y="1398"/>
                    <a:pt x="1" y="1319"/>
                    <a:pt x="38" y="1254"/>
                  </a:cubicBezTo>
                  <a:cubicBezTo>
                    <a:pt x="702" y="105"/>
                    <a:pt x="702" y="105"/>
                    <a:pt x="702" y="105"/>
                  </a:cubicBezTo>
                  <a:cubicBezTo>
                    <a:pt x="740" y="39"/>
                    <a:pt x="808" y="0"/>
                    <a:pt x="884" y="0"/>
                  </a:cubicBezTo>
                  <a:cubicBezTo>
                    <a:pt x="960" y="0"/>
                    <a:pt x="1028" y="40"/>
                    <a:pt x="1066" y="106"/>
                  </a:cubicBezTo>
                  <a:cubicBezTo>
                    <a:pt x="1729" y="1254"/>
                    <a:pt x="1729" y="1254"/>
                    <a:pt x="1729" y="1254"/>
                  </a:cubicBezTo>
                  <a:cubicBezTo>
                    <a:pt x="1767" y="1319"/>
                    <a:pt x="1768" y="1398"/>
                    <a:pt x="1730" y="1463"/>
                  </a:cubicBezTo>
                  <a:cubicBezTo>
                    <a:pt x="1692" y="1529"/>
                    <a:pt x="1623" y="1568"/>
                    <a:pt x="1547" y="1568"/>
                  </a:cubicBezTo>
                  <a:lnTo>
                    <a:pt x="221" y="1568"/>
                  </a:lnTo>
                  <a:close/>
                  <a:moveTo>
                    <a:pt x="884" y="79"/>
                  </a:moveTo>
                  <a:cubicBezTo>
                    <a:pt x="836" y="79"/>
                    <a:pt x="794" y="103"/>
                    <a:pt x="770" y="144"/>
                  </a:cubicBezTo>
                  <a:cubicBezTo>
                    <a:pt x="106" y="1293"/>
                    <a:pt x="106" y="1293"/>
                    <a:pt x="106" y="1293"/>
                  </a:cubicBezTo>
                  <a:cubicBezTo>
                    <a:pt x="83" y="1334"/>
                    <a:pt x="83" y="1383"/>
                    <a:pt x="106" y="1424"/>
                  </a:cubicBezTo>
                  <a:cubicBezTo>
                    <a:pt x="130" y="1465"/>
                    <a:pt x="173" y="1490"/>
                    <a:pt x="221" y="1490"/>
                  </a:cubicBezTo>
                  <a:cubicBezTo>
                    <a:pt x="1547" y="1490"/>
                    <a:pt x="1547" y="1490"/>
                    <a:pt x="1547" y="1490"/>
                  </a:cubicBezTo>
                  <a:cubicBezTo>
                    <a:pt x="1595" y="1490"/>
                    <a:pt x="1638" y="1465"/>
                    <a:pt x="1662" y="1424"/>
                  </a:cubicBezTo>
                  <a:cubicBezTo>
                    <a:pt x="1685" y="1383"/>
                    <a:pt x="1685" y="1334"/>
                    <a:pt x="1661" y="1293"/>
                  </a:cubicBezTo>
                  <a:cubicBezTo>
                    <a:pt x="998" y="145"/>
                    <a:pt x="998" y="145"/>
                    <a:pt x="998" y="145"/>
                  </a:cubicBezTo>
                  <a:cubicBezTo>
                    <a:pt x="974" y="103"/>
                    <a:pt x="931" y="79"/>
                    <a:pt x="88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2" name="Freeform 23">
              <a:extLst>
                <a:ext uri="{FF2B5EF4-FFF2-40B4-BE49-F238E27FC236}">
                  <a16:creationId xmlns:a16="http://schemas.microsoft.com/office/drawing/2014/main" id="{E993D069-1BA3-E941-B27F-374720CC0B1B}"/>
                </a:ext>
              </a:extLst>
            </p:cNvPr>
            <p:cNvSpPr>
              <a:spLocks noEditPoints="1"/>
            </p:cNvSpPr>
            <p:nvPr/>
          </p:nvSpPr>
          <p:spPr bwMode="auto">
            <a:xfrm>
              <a:off x="-812800" y="1347788"/>
              <a:ext cx="101600" cy="101600"/>
            </a:xfrm>
            <a:custGeom>
              <a:avLst/>
              <a:gdLst>
                <a:gd name="T0" fmla="*/ 123 w 246"/>
                <a:gd name="T1" fmla="*/ 245 h 245"/>
                <a:gd name="T2" fmla="*/ 0 w 246"/>
                <a:gd name="T3" fmla="*/ 123 h 245"/>
                <a:gd name="T4" fmla="*/ 123 w 246"/>
                <a:gd name="T5" fmla="*/ 0 h 245"/>
                <a:gd name="T6" fmla="*/ 246 w 246"/>
                <a:gd name="T7" fmla="*/ 123 h 245"/>
                <a:gd name="T8" fmla="*/ 123 w 246"/>
                <a:gd name="T9" fmla="*/ 245 h 245"/>
                <a:gd name="T10" fmla="*/ 123 w 246"/>
                <a:gd name="T11" fmla="*/ 78 h 245"/>
                <a:gd name="T12" fmla="*/ 79 w 246"/>
                <a:gd name="T13" fmla="*/ 123 h 245"/>
                <a:gd name="T14" fmla="*/ 123 w 246"/>
                <a:gd name="T15" fmla="*/ 167 h 245"/>
                <a:gd name="T16" fmla="*/ 168 w 246"/>
                <a:gd name="T17" fmla="*/ 123 h 245"/>
                <a:gd name="T18" fmla="*/ 123 w 246"/>
                <a:gd name="T19" fmla="*/ 7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5">
                  <a:moveTo>
                    <a:pt x="123" y="245"/>
                  </a:moveTo>
                  <a:cubicBezTo>
                    <a:pt x="55" y="245"/>
                    <a:pt x="0" y="190"/>
                    <a:pt x="0" y="123"/>
                  </a:cubicBezTo>
                  <a:cubicBezTo>
                    <a:pt x="0" y="55"/>
                    <a:pt x="55" y="0"/>
                    <a:pt x="123" y="0"/>
                  </a:cubicBezTo>
                  <a:cubicBezTo>
                    <a:pt x="191" y="0"/>
                    <a:pt x="246" y="55"/>
                    <a:pt x="246" y="123"/>
                  </a:cubicBezTo>
                  <a:cubicBezTo>
                    <a:pt x="246" y="190"/>
                    <a:pt x="191" y="245"/>
                    <a:pt x="123" y="245"/>
                  </a:cubicBezTo>
                  <a:close/>
                  <a:moveTo>
                    <a:pt x="123" y="78"/>
                  </a:moveTo>
                  <a:cubicBezTo>
                    <a:pt x="99" y="78"/>
                    <a:pt x="79" y="98"/>
                    <a:pt x="79" y="123"/>
                  </a:cubicBezTo>
                  <a:cubicBezTo>
                    <a:pt x="79" y="147"/>
                    <a:pt x="99" y="167"/>
                    <a:pt x="123" y="167"/>
                  </a:cubicBezTo>
                  <a:cubicBezTo>
                    <a:pt x="148" y="167"/>
                    <a:pt x="168" y="147"/>
                    <a:pt x="168" y="123"/>
                  </a:cubicBezTo>
                  <a:cubicBezTo>
                    <a:pt x="168" y="98"/>
                    <a:pt x="148" y="78"/>
                    <a:pt x="12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3" name="Freeform 24">
              <a:extLst>
                <a:ext uri="{FF2B5EF4-FFF2-40B4-BE49-F238E27FC236}">
                  <a16:creationId xmlns:a16="http://schemas.microsoft.com/office/drawing/2014/main" id="{B47E3D2E-054F-A644-A294-D4279387389F}"/>
                </a:ext>
              </a:extLst>
            </p:cNvPr>
            <p:cNvSpPr>
              <a:spLocks noEditPoints="1"/>
            </p:cNvSpPr>
            <p:nvPr/>
          </p:nvSpPr>
          <p:spPr bwMode="auto">
            <a:xfrm>
              <a:off x="-815975" y="1042988"/>
              <a:ext cx="109538" cy="279400"/>
            </a:xfrm>
            <a:custGeom>
              <a:avLst/>
              <a:gdLst>
                <a:gd name="T0" fmla="*/ 133 w 266"/>
                <a:gd name="T1" fmla="*/ 678 h 678"/>
                <a:gd name="T2" fmla="*/ 36 w 266"/>
                <a:gd name="T3" fmla="*/ 588 h 678"/>
                <a:gd name="T4" fmla="*/ 3 w 266"/>
                <a:gd name="T5" fmla="*/ 141 h 678"/>
                <a:gd name="T6" fmla="*/ 37 w 266"/>
                <a:gd name="T7" fmla="*/ 42 h 678"/>
                <a:gd name="T8" fmla="*/ 133 w 266"/>
                <a:gd name="T9" fmla="*/ 0 h 678"/>
                <a:gd name="T10" fmla="*/ 229 w 266"/>
                <a:gd name="T11" fmla="*/ 42 h 678"/>
                <a:gd name="T12" fmla="*/ 264 w 266"/>
                <a:gd name="T13" fmla="*/ 141 h 678"/>
                <a:gd name="T14" fmla="*/ 230 w 266"/>
                <a:gd name="T15" fmla="*/ 588 h 678"/>
                <a:gd name="T16" fmla="*/ 133 w 266"/>
                <a:gd name="T17" fmla="*/ 678 h 678"/>
                <a:gd name="T18" fmla="*/ 133 w 266"/>
                <a:gd name="T19" fmla="*/ 78 h 678"/>
                <a:gd name="T20" fmla="*/ 95 w 266"/>
                <a:gd name="T21" fmla="*/ 95 h 678"/>
                <a:gd name="T22" fmla="*/ 81 w 266"/>
                <a:gd name="T23" fmla="*/ 135 h 678"/>
                <a:gd name="T24" fmla="*/ 115 w 266"/>
                <a:gd name="T25" fmla="*/ 582 h 678"/>
                <a:gd name="T26" fmla="*/ 133 w 266"/>
                <a:gd name="T27" fmla="*/ 599 h 678"/>
                <a:gd name="T28" fmla="*/ 152 w 266"/>
                <a:gd name="T29" fmla="*/ 582 h 678"/>
                <a:gd name="T30" fmla="*/ 185 w 266"/>
                <a:gd name="T31" fmla="*/ 135 h 678"/>
                <a:gd name="T32" fmla="*/ 172 w 266"/>
                <a:gd name="T33" fmla="*/ 95 h 678"/>
                <a:gd name="T34" fmla="*/ 133 w 266"/>
                <a:gd name="T35" fmla="*/ 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678">
                  <a:moveTo>
                    <a:pt x="133" y="678"/>
                  </a:moveTo>
                  <a:cubicBezTo>
                    <a:pt x="83" y="678"/>
                    <a:pt x="40" y="638"/>
                    <a:pt x="36" y="588"/>
                  </a:cubicBezTo>
                  <a:cubicBezTo>
                    <a:pt x="3" y="141"/>
                    <a:pt x="3" y="141"/>
                    <a:pt x="3" y="141"/>
                  </a:cubicBezTo>
                  <a:cubicBezTo>
                    <a:pt x="0" y="104"/>
                    <a:pt x="13" y="68"/>
                    <a:pt x="37" y="42"/>
                  </a:cubicBezTo>
                  <a:cubicBezTo>
                    <a:pt x="62" y="15"/>
                    <a:pt x="97" y="0"/>
                    <a:pt x="133" y="0"/>
                  </a:cubicBezTo>
                  <a:cubicBezTo>
                    <a:pt x="170" y="0"/>
                    <a:pt x="205" y="15"/>
                    <a:pt x="229" y="42"/>
                  </a:cubicBezTo>
                  <a:cubicBezTo>
                    <a:pt x="254" y="68"/>
                    <a:pt x="266" y="104"/>
                    <a:pt x="264" y="141"/>
                  </a:cubicBezTo>
                  <a:cubicBezTo>
                    <a:pt x="230" y="588"/>
                    <a:pt x="230" y="588"/>
                    <a:pt x="230" y="588"/>
                  </a:cubicBezTo>
                  <a:cubicBezTo>
                    <a:pt x="226" y="638"/>
                    <a:pt x="184" y="678"/>
                    <a:pt x="133" y="678"/>
                  </a:cubicBezTo>
                  <a:close/>
                  <a:moveTo>
                    <a:pt x="133" y="78"/>
                  </a:moveTo>
                  <a:cubicBezTo>
                    <a:pt x="118" y="78"/>
                    <a:pt x="105" y="84"/>
                    <a:pt x="95" y="95"/>
                  </a:cubicBezTo>
                  <a:cubicBezTo>
                    <a:pt x="85" y="106"/>
                    <a:pt x="80" y="120"/>
                    <a:pt x="81" y="135"/>
                  </a:cubicBezTo>
                  <a:cubicBezTo>
                    <a:pt x="115" y="582"/>
                    <a:pt x="115" y="582"/>
                    <a:pt x="115" y="582"/>
                  </a:cubicBezTo>
                  <a:cubicBezTo>
                    <a:pt x="115" y="592"/>
                    <a:pt x="124" y="599"/>
                    <a:pt x="133" y="599"/>
                  </a:cubicBezTo>
                  <a:cubicBezTo>
                    <a:pt x="143" y="599"/>
                    <a:pt x="151" y="592"/>
                    <a:pt x="152" y="582"/>
                  </a:cubicBezTo>
                  <a:cubicBezTo>
                    <a:pt x="185" y="135"/>
                    <a:pt x="185" y="135"/>
                    <a:pt x="185" y="135"/>
                  </a:cubicBezTo>
                  <a:cubicBezTo>
                    <a:pt x="187" y="120"/>
                    <a:pt x="182" y="106"/>
                    <a:pt x="172" y="95"/>
                  </a:cubicBezTo>
                  <a:cubicBezTo>
                    <a:pt x="162" y="84"/>
                    <a:pt x="148" y="78"/>
                    <a:pt x="13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4" name="Freeform 25">
              <a:extLst>
                <a:ext uri="{FF2B5EF4-FFF2-40B4-BE49-F238E27FC236}">
                  <a16:creationId xmlns:a16="http://schemas.microsoft.com/office/drawing/2014/main" id="{163A1F0B-E726-174C-8F5B-92C4F434EE5C}"/>
                </a:ext>
              </a:extLst>
            </p:cNvPr>
            <p:cNvSpPr>
              <a:spLocks/>
            </p:cNvSpPr>
            <p:nvPr/>
          </p:nvSpPr>
          <p:spPr bwMode="auto">
            <a:xfrm>
              <a:off x="-439484" y="835025"/>
              <a:ext cx="196850" cy="196849"/>
            </a:xfrm>
            <a:custGeom>
              <a:avLst/>
              <a:gdLst>
                <a:gd name="T0" fmla="*/ 440 w 480"/>
                <a:gd name="T1" fmla="*/ 479 h 479"/>
                <a:gd name="T2" fmla="*/ 400 w 480"/>
                <a:gd name="T3" fmla="*/ 439 h 479"/>
                <a:gd name="T4" fmla="*/ 400 w 480"/>
                <a:gd name="T5" fmla="*/ 80 h 479"/>
                <a:gd name="T6" fmla="*/ 40 w 480"/>
                <a:gd name="T7" fmla="*/ 80 h 479"/>
                <a:gd name="T8" fmla="*/ 0 w 480"/>
                <a:gd name="T9" fmla="*/ 40 h 479"/>
                <a:gd name="T10" fmla="*/ 40 w 480"/>
                <a:gd name="T11" fmla="*/ 0 h 479"/>
                <a:gd name="T12" fmla="*/ 440 w 480"/>
                <a:gd name="T13" fmla="*/ 0 h 479"/>
                <a:gd name="T14" fmla="*/ 480 w 480"/>
                <a:gd name="T15" fmla="*/ 40 h 479"/>
                <a:gd name="T16" fmla="*/ 480 w 480"/>
                <a:gd name="T17" fmla="*/ 439 h 479"/>
                <a:gd name="T18" fmla="*/ 440 w 480"/>
                <a:gd name="T19"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40" y="479"/>
                  </a:moveTo>
                  <a:cubicBezTo>
                    <a:pt x="418" y="479"/>
                    <a:pt x="400" y="461"/>
                    <a:pt x="400" y="439"/>
                  </a:cubicBezTo>
                  <a:cubicBezTo>
                    <a:pt x="400" y="80"/>
                    <a:pt x="400" y="80"/>
                    <a:pt x="400" y="80"/>
                  </a:cubicBezTo>
                  <a:cubicBezTo>
                    <a:pt x="40" y="80"/>
                    <a:pt x="40" y="80"/>
                    <a:pt x="40" y="80"/>
                  </a:cubicBezTo>
                  <a:cubicBezTo>
                    <a:pt x="18" y="80"/>
                    <a:pt x="0" y="62"/>
                    <a:pt x="0" y="40"/>
                  </a:cubicBezTo>
                  <a:cubicBezTo>
                    <a:pt x="0" y="18"/>
                    <a:pt x="18" y="0"/>
                    <a:pt x="40" y="0"/>
                  </a:cubicBezTo>
                  <a:cubicBezTo>
                    <a:pt x="440" y="0"/>
                    <a:pt x="440" y="0"/>
                    <a:pt x="440" y="0"/>
                  </a:cubicBezTo>
                  <a:cubicBezTo>
                    <a:pt x="462" y="0"/>
                    <a:pt x="480" y="18"/>
                    <a:pt x="480" y="40"/>
                  </a:cubicBezTo>
                  <a:cubicBezTo>
                    <a:pt x="480" y="439"/>
                    <a:pt x="480" y="439"/>
                    <a:pt x="480" y="439"/>
                  </a:cubicBezTo>
                  <a:cubicBezTo>
                    <a:pt x="480" y="461"/>
                    <a:pt x="462" y="479"/>
                    <a:pt x="440"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5" name="Freeform 26">
              <a:extLst>
                <a:ext uri="{FF2B5EF4-FFF2-40B4-BE49-F238E27FC236}">
                  <a16:creationId xmlns:a16="http://schemas.microsoft.com/office/drawing/2014/main" id="{7E2A4FD4-1E15-D848-967F-A4A0BFCBFDBB}"/>
                </a:ext>
              </a:extLst>
            </p:cNvPr>
            <p:cNvSpPr>
              <a:spLocks/>
            </p:cNvSpPr>
            <p:nvPr/>
          </p:nvSpPr>
          <p:spPr bwMode="auto">
            <a:xfrm>
              <a:off x="-1291846" y="835025"/>
              <a:ext cx="206374" cy="207963"/>
            </a:xfrm>
            <a:custGeom>
              <a:avLst/>
              <a:gdLst>
                <a:gd name="T0" fmla="*/ 40 w 500"/>
                <a:gd name="T1" fmla="*/ 503 h 503"/>
                <a:gd name="T2" fmla="*/ 0 w 500"/>
                <a:gd name="T3" fmla="*/ 463 h 503"/>
                <a:gd name="T4" fmla="*/ 0 w 500"/>
                <a:gd name="T5" fmla="*/ 40 h 503"/>
                <a:gd name="T6" fmla="*/ 40 w 500"/>
                <a:gd name="T7" fmla="*/ 0 h 503"/>
                <a:gd name="T8" fmla="*/ 460 w 500"/>
                <a:gd name="T9" fmla="*/ 0 h 503"/>
                <a:gd name="T10" fmla="*/ 500 w 500"/>
                <a:gd name="T11" fmla="*/ 40 h 503"/>
                <a:gd name="T12" fmla="*/ 460 w 500"/>
                <a:gd name="T13" fmla="*/ 80 h 503"/>
                <a:gd name="T14" fmla="*/ 80 w 500"/>
                <a:gd name="T15" fmla="*/ 80 h 503"/>
                <a:gd name="T16" fmla="*/ 80 w 500"/>
                <a:gd name="T17" fmla="*/ 463 h 503"/>
                <a:gd name="T18" fmla="*/ 40 w 500"/>
                <a:gd name="T19" fmla="*/ 50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3">
                  <a:moveTo>
                    <a:pt x="40" y="503"/>
                  </a:moveTo>
                  <a:cubicBezTo>
                    <a:pt x="18" y="503"/>
                    <a:pt x="0" y="485"/>
                    <a:pt x="0" y="463"/>
                  </a:cubicBezTo>
                  <a:cubicBezTo>
                    <a:pt x="0" y="40"/>
                    <a:pt x="0" y="40"/>
                    <a:pt x="0" y="40"/>
                  </a:cubicBezTo>
                  <a:cubicBezTo>
                    <a:pt x="0" y="18"/>
                    <a:pt x="18" y="0"/>
                    <a:pt x="40" y="0"/>
                  </a:cubicBezTo>
                  <a:cubicBezTo>
                    <a:pt x="460" y="0"/>
                    <a:pt x="460" y="0"/>
                    <a:pt x="460" y="0"/>
                  </a:cubicBezTo>
                  <a:cubicBezTo>
                    <a:pt x="482" y="0"/>
                    <a:pt x="500" y="18"/>
                    <a:pt x="500" y="40"/>
                  </a:cubicBezTo>
                  <a:cubicBezTo>
                    <a:pt x="500" y="62"/>
                    <a:pt x="482" y="80"/>
                    <a:pt x="460" y="80"/>
                  </a:cubicBezTo>
                  <a:cubicBezTo>
                    <a:pt x="80" y="80"/>
                    <a:pt x="80" y="80"/>
                    <a:pt x="80" y="80"/>
                  </a:cubicBezTo>
                  <a:cubicBezTo>
                    <a:pt x="80" y="463"/>
                    <a:pt x="80" y="463"/>
                    <a:pt x="80" y="463"/>
                  </a:cubicBezTo>
                  <a:cubicBezTo>
                    <a:pt x="80" y="485"/>
                    <a:pt x="62" y="503"/>
                    <a:pt x="40" y="5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6" name="Freeform 27">
              <a:extLst>
                <a:ext uri="{FF2B5EF4-FFF2-40B4-BE49-F238E27FC236}">
                  <a16:creationId xmlns:a16="http://schemas.microsoft.com/office/drawing/2014/main" id="{47AE5CD5-75A3-B348-9CCF-96108C9ED8D9}"/>
                </a:ext>
              </a:extLst>
            </p:cNvPr>
            <p:cNvSpPr>
              <a:spLocks/>
            </p:cNvSpPr>
            <p:nvPr/>
          </p:nvSpPr>
          <p:spPr bwMode="auto">
            <a:xfrm>
              <a:off x="-1291846" y="1473199"/>
              <a:ext cx="207964" cy="206374"/>
            </a:xfrm>
            <a:custGeom>
              <a:avLst/>
              <a:gdLst>
                <a:gd name="T0" fmla="*/ 40 w 505"/>
                <a:gd name="T1" fmla="*/ 501 h 501"/>
                <a:gd name="T2" fmla="*/ 0 w 505"/>
                <a:gd name="T3" fmla="*/ 461 h 501"/>
                <a:gd name="T4" fmla="*/ 0 w 505"/>
                <a:gd name="T5" fmla="*/ 40 h 501"/>
                <a:gd name="T6" fmla="*/ 40 w 505"/>
                <a:gd name="T7" fmla="*/ 0 h 501"/>
                <a:gd name="T8" fmla="*/ 80 w 505"/>
                <a:gd name="T9" fmla="*/ 40 h 501"/>
                <a:gd name="T10" fmla="*/ 80 w 505"/>
                <a:gd name="T11" fmla="*/ 421 h 501"/>
                <a:gd name="T12" fmla="*/ 465 w 505"/>
                <a:gd name="T13" fmla="*/ 421 h 501"/>
                <a:gd name="T14" fmla="*/ 505 w 505"/>
                <a:gd name="T15" fmla="*/ 461 h 501"/>
                <a:gd name="T16" fmla="*/ 465 w 505"/>
                <a:gd name="T17" fmla="*/ 501 h 501"/>
                <a:gd name="T18" fmla="*/ 40 w 505"/>
                <a:gd name="T19"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1">
                  <a:moveTo>
                    <a:pt x="40" y="501"/>
                  </a:moveTo>
                  <a:cubicBezTo>
                    <a:pt x="18" y="501"/>
                    <a:pt x="0" y="483"/>
                    <a:pt x="0" y="461"/>
                  </a:cubicBezTo>
                  <a:cubicBezTo>
                    <a:pt x="0" y="40"/>
                    <a:pt x="0" y="40"/>
                    <a:pt x="0" y="40"/>
                  </a:cubicBezTo>
                  <a:cubicBezTo>
                    <a:pt x="0" y="18"/>
                    <a:pt x="18" y="0"/>
                    <a:pt x="40" y="0"/>
                  </a:cubicBezTo>
                  <a:cubicBezTo>
                    <a:pt x="62" y="0"/>
                    <a:pt x="80" y="18"/>
                    <a:pt x="80" y="40"/>
                  </a:cubicBezTo>
                  <a:cubicBezTo>
                    <a:pt x="80" y="421"/>
                    <a:pt x="80" y="421"/>
                    <a:pt x="80" y="421"/>
                  </a:cubicBezTo>
                  <a:cubicBezTo>
                    <a:pt x="465" y="421"/>
                    <a:pt x="465" y="421"/>
                    <a:pt x="465" y="421"/>
                  </a:cubicBezTo>
                  <a:cubicBezTo>
                    <a:pt x="488" y="421"/>
                    <a:pt x="505" y="439"/>
                    <a:pt x="505" y="461"/>
                  </a:cubicBezTo>
                  <a:cubicBezTo>
                    <a:pt x="505" y="483"/>
                    <a:pt x="488" y="501"/>
                    <a:pt x="465" y="501"/>
                  </a:cubicBezTo>
                  <a:lnTo>
                    <a:pt x="40"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7" name="Freeform 28">
              <a:extLst>
                <a:ext uri="{FF2B5EF4-FFF2-40B4-BE49-F238E27FC236}">
                  <a16:creationId xmlns:a16="http://schemas.microsoft.com/office/drawing/2014/main" id="{E8C97D06-0910-684D-9D39-492788108472}"/>
                </a:ext>
              </a:extLst>
            </p:cNvPr>
            <p:cNvSpPr>
              <a:spLocks/>
            </p:cNvSpPr>
            <p:nvPr/>
          </p:nvSpPr>
          <p:spPr bwMode="auto">
            <a:xfrm>
              <a:off x="-450598" y="1471613"/>
              <a:ext cx="207964" cy="207963"/>
            </a:xfrm>
            <a:custGeom>
              <a:avLst/>
              <a:gdLst>
                <a:gd name="T0" fmla="*/ 40 w 505"/>
                <a:gd name="T1" fmla="*/ 504 h 504"/>
                <a:gd name="T2" fmla="*/ 0 w 505"/>
                <a:gd name="T3" fmla="*/ 464 h 504"/>
                <a:gd name="T4" fmla="*/ 40 w 505"/>
                <a:gd name="T5" fmla="*/ 424 h 504"/>
                <a:gd name="T6" fmla="*/ 425 w 505"/>
                <a:gd name="T7" fmla="*/ 424 h 504"/>
                <a:gd name="T8" fmla="*/ 425 w 505"/>
                <a:gd name="T9" fmla="*/ 40 h 504"/>
                <a:gd name="T10" fmla="*/ 465 w 505"/>
                <a:gd name="T11" fmla="*/ 0 h 504"/>
                <a:gd name="T12" fmla="*/ 505 w 505"/>
                <a:gd name="T13" fmla="*/ 40 h 504"/>
                <a:gd name="T14" fmla="*/ 505 w 505"/>
                <a:gd name="T15" fmla="*/ 464 h 504"/>
                <a:gd name="T16" fmla="*/ 465 w 505"/>
                <a:gd name="T17" fmla="*/ 504 h 504"/>
                <a:gd name="T18" fmla="*/ 40 w 505"/>
                <a:gd name="T19"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4">
                  <a:moveTo>
                    <a:pt x="40" y="504"/>
                  </a:moveTo>
                  <a:cubicBezTo>
                    <a:pt x="17" y="504"/>
                    <a:pt x="0" y="486"/>
                    <a:pt x="0" y="464"/>
                  </a:cubicBezTo>
                  <a:cubicBezTo>
                    <a:pt x="0" y="442"/>
                    <a:pt x="17" y="424"/>
                    <a:pt x="40" y="424"/>
                  </a:cubicBezTo>
                  <a:cubicBezTo>
                    <a:pt x="425" y="424"/>
                    <a:pt x="425" y="424"/>
                    <a:pt x="425" y="424"/>
                  </a:cubicBezTo>
                  <a:cubicBezTo>
                    <a:pt x="425" y="40"/>
                    <a:pt x="425" y="40"/>
                    <a:pt x="425" y="40"/>
                  </a:cubicBezTo>
                  <a:cubicBezTo>
                    <a:pt x="425" y="18"/>
                    <a:pt x="443" y="0"/>
                    <a:pt x="465" y="0"/>
                  </a:cubicBezTo>
                  <a:cubicBezTo>
                    <a:pt x="487" y="0"/>
                    <a:pt x="505" y="18"/>
                    <a:pt x="505" y="40"/>
                  </a:cubicBezTo>
                  <a:cubicBezTo>
                    <a:pt x="505" y="464"/>
                    <a:pt x="505" y="464"/>
                    <a:pt x="505" y="464"/>
                  </a:cubicBezTo>
                  <a:cubicBezTo>
                    <a:pt x="505" y="486"/>
                    <a:pt x="487" y="504"/>
                    <a:pt x="465" y="504"/>
                  </a:cubicBezTo>
                  <a:lnTo>
                    <a:pt x="40"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18" name="Freeform 817">
            <a:extLst>
              <a:ext uri="{FF2B5EF4-FFF2-40B4-BE49-F238E27FC236}">
                <a16:creationId xmlns:a16="http://schemas.microsoft.com/office/drawing/2014/main" id="{A177FC2F-FE67-5D4C-809C-B5F4EDFE1EA9}"/>
              </a:ext>
            </a:extLst>
          </p:cNvPr>
          <p:cNvSpPr/>
          <p:nvPr/>
        </p:nvSpPr>
        <p:spPr>
          <a:xfrm rot="10800000">
            <a:off x="7698201" y="2252555"/>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19" name="TextBox 818">
            <a:extLst>
              <a:ext uri="{FF2B5EF4-FFF2-40B4-BE49-F238E27FC236}">
                <a16:creationId xmlns:a16="http://schemas.microsoft.com/office/drawing/2014/main" id="{ADAE7A03-F54C-614A-AD6C-6E098840918C}"/>
              </a:ext>
            </a:extLst>
          </p:cNvPr>
          <p:cNvSpPr txBox="1"/>
          <p:nvPr/>
        </p:nvSpPr>
        <p:spPr>
          <a:xfrm>
            <a:off x="7225922" y="4770162"/>
            <a:ext cx="989262" cy="254685"/>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Digital Twin</a:t>
            </a:r>
          </a:p>
        </p:txBody>
      </p:sp>
      <p:grpSp>
        <p:nvGrpSpPr>
          <p:cNvPr id="820" name="Group 819">
            <a:extLst>
              <a:ext uri="{FF2B5EF4-FFF2-40B4-BE49-F238E27FC236}">
                <a16:creationId xmlns:a16="http://schemas.microsoft.com/office/drawing/2014/main" id="{5956D01C-4514-3E42-807B-3942FF3695A6}"/>
              </a:ext>
            </a:extLst>
          </p:cNvPr>
          <p:cNvGrpSpPr>
            <a:grpSpLocks noChangeAspect="1"/>
          </p:cNvGrpSpPr>
          <p:nvPr/>
        </p:nvGrpSpPr>
        <p:grpSpPr>
          <a:xfrm>
            <a:off x="7472059" y="4207735"/>
            <a:ext cx="477350" cy="477996"/>
            <a:chOff x="12103100" y="8567738"/>
            <a:chExt cx="1031875" cy="1036637"/>
          </a:xfrm>
          <a:solidFill>
            <a:schemeClr val="accent2"/>
          </a:solidFill>
        </p:grpSpPr>
        <p:sp>
          <p:nvSpPr>
            <p:cNvPr id="821" name="Freeform 67">
              <a:extLst>
                <a:ext uri="{FF2B5EF4-FFF2-40B4-BE49-F238E27FC236}">
                  <a16:creationId xmlns:a16="http://schemas.microsoft.com/office/drawing/2014/main" id="{728D12B8-20F9-0345-933F-7FC352ED15B4}"/>
                </a:ext>
              </a:extLst>
            </p:cNvPr>
            <p:cNvSpPr>
              <a:spLocks noEditPoints="1"/>
            </p:cNvSpPr>
            <p:nvPr/>
          </p:nvSpPr>
          <p:spPr bwMode="auto">
            <a:xfrm>
              <a:off x="12103100" y="8707438"/>
              <a:ext cx="1031875" cy="896937"/>
            </a:xfrm>
            <a:custGeom>
              <a:avLst/>
              <a:gdLst>
                <a:gd name="T0" fmla="*/ 536 w 1912"/>
                <a:gd name="T1" fmla="*/ 1656 h 1656"/>
                <a:gd name="T2" fmla="*/ 512 w 1912"/>
                <a:gd name="T3" fmla="*/ 1632 h 1656"/>
                <a:gd name="T4" fmla="*/ 512 w 1912"/>
                <a:gd name="T5" fmla="*/ 1624 h 1656"/>
                <a:gd name="T6" fmla="*/ 536 w 1912"/>
                <a:gd name="T7" fmla="*/ 1600 h 1656"/>
                <a:gd name="T8" fmla="*/ 576 w 1912"/>
                <a:gd name="T9" fmla="*/ 1600 h 1656"/>
                <a:gd name="T10" fmla="*/ 576 w 1912"/>
                <a:gd name="T11" fmla="*/ 1560 h 1656"/>
                <a:gd name="T12" fmla="*/ 664 w 1912"/>
                <a:gd name="T13" fmla="*/ 1472 h 1656"/>
                <a:gd name="T14" fmla="*/ 675 w 1912"/>
                <a:gd name="T15" fmla="*/ 1472 h 1656"/>
                <a:gd name="T16" fmla="*/ 700 w 1912"/>
                <a:gd name="T17" fmla="*/ 1272 h 1656"/>
                <a:gd name="T18" fmla="*/ 156 w 1912"/>
                <a:gd name="T19" fmla="*/ 1272 h 1656"/>
                <a:gd name="T20" fmla="*/ 0 w 1912"/>
                <a:gd name="T21" fmla="*/ 1116 h 1656"/>
                <a:gd name="T22" fmla="*/ 0 w 1912"/>
                <a:gd name="T23" fmla="*/ 156 h 1656"/>
                <a:gd name="T24" fmla="*/ 156 w 1912"/>
                <a:gd name="T25" fmla="*/ 0 h 1656"/>
                <a:gd name="T26" fmla="*/ 480 w 1912"/>
                <a:gd name="T27" fmla="*/ 0 h 1656"/>
                <a:gd name="T28" fmla="*/ 504 w 1912"/>
                <a:gd name="T29" fmla="*/ 24 h 1656"/>
                <a:gd name="T30" fmla="*/ 504 w 1912"/>
                <a:gd name="T31" fmla="*/ 32 h 1656"/>
                <a:gd name="T32" fmla="*/ 480 w 1912"/>
                <a:gd name="T33" fmla="*/ 56 h 1656"/>
                <a:gd name="T34" fmla="*/ 184 w 1912"/>
                <a:gd name="T35" fmla="*/ 56 h 1656"/>
                <a:gd name="T36" fmla="*/ 56 w 1912"/>
                <a:gd name="T37" fmla="*/ 184 h 1656"/>
                <a:gd name="T38" fmla="*/ 56 w 1912"/>
                <a:gd name="T39" fmla="*/ 960 h 1656"/>
                <a:gd name="T40" fmla="*/ 1856 w 1912"/>
                <a:gd name="T41" fmla="*/ 960 h 1656"/>
                <a:gd name="T42" fmla="*/ 1856 w 1912"/>
                <a:gd name="T43" fmla="*/ 184 h 1656"/>
                <a:gd name="T44" fmla="*/ 1728 w 1912"/>
                <a:gd name="T45" fmla="*/ 56 h 1656"/>
                <a:gd name="T46" fmla="*/ 1432 w 1912"/>
                <a:gd name="T47" fmla="*/ 56 h 1656"/>
                <a:gd name="T48" fmla="*/ 1408 w 1912"/>
                <a:gd name="T49" fmla="*/ 32 h 1656"/>
                <a:gd name="T50" fmla="*/ 1408 w 1912"/>
                <a:gd name="T51" fmla="*/ 24 h 1656"/>
                <a:gd name="T52" fmla="*/ 1432 w 1912"/>
                <a:gd name="T53" fmla="*/ 0 h 1656"/>
                <a:gd name="T54" fmla="*/ 1756 w 1912"/>
                <a:gd name="T55" fmla="*/ 0 h 1656"/>
                <a:gd name="T56" fmla="*/ 1912 w 1912"/>
                <a:gd name="T57" fmla="*/ 156 h 1656"/>
                <a:gd name="T58" fmla="*/ 1912 w 1912"/>
                <a:gd name="T59" fmla="*/ 1116 h 1656"/>
                <a:gd name="T60" fmla="*/ 1756 w 1912"/>
                <a:gd name="T61" fmla="*/ 1272 h 1656"/>
                <a:gd name="T62" fmla="*/ 1212 w 1912"/>
                <a:gd name="T63" fmla="*/ 1272 h 1656"/>
                <a:gd name="T64" fmla="*/ 1237 w 1912"/>
                <a:gd name="T65" fmla="*/ 1472 h 1656"/>
                <a:gd name="T66" fmla="*/ 1248 w 1912"/>
                <a:gd name="T67" fmla="*/ 1472 h 1656"/>
                <a:gd name="T68" fmla="*/ 1336 w 1912"/>
                <a:gd name="T69" fmla="*/ 1560 h 1656"/>
                <a:gd name="T70" fmla="*/ 1336 w 1912"/>
                <a:gd name="T71" fmla="*/ 1600 h 1656"/>
                <a:gd name="T72" fmla="*/ 1376 w 1912"/>
                <a:gd name="T73" fmla="*/ 1600 h 1656"/>
                <a:gd name="T74" fmla="*/ 1400 w 1912"/>
                <a:gd name="T75" fmla="*/ 1624 h 1656"/>
                <a:gd name="T76" fmla="*/ 1400 w 1912"/>
                <a:gd name="T77" fmla="*/ 1632 h 1656"/>
                <a:gd name="T78" fmla="*/ 1376 w 1912"/>
                <a:gd name="T79" fmla="*/ 1656 h 1656"/>
                <a:gd name="T80" fmla="*/ 536 w 1912"/>
                <a:gd name="T81" fmla="*/ 1656 h 1656"/>
                <a:gd name="T82" fmla="*/ 664 w 1912"/>
                <a:gd name="T83" fmla="*/ 1528 h 1656"/>
                <a:gd name="T84" fmla="*/ 632 w 1912"/>
                <a:gd name="T85" fmla="*/ 1560 h 1656"/>
                <a:gd name="T86" fmla="*/ 632 w 1912"/>
                <a:gd name="T87" fmla="*/ 1600 h 1656"/>
                <a:gd name="T88" fmla="*/ 1280 w 1912"/>
                <a:gd name="T89" fmla="*/ 1600 h 1656"/>
                <a:gd name="T90" fmla="*/ 1280 w 1912"/>
                <a:gd name="T91" fmla="*/ 1560 h 1656"/>
                <a:gd name="T92" fmla="*/ 1248 w 1912"/>
                <a:gd name="T93" fmla="*/ 1528 h 1656"/>
                <a:gd name="T94" fmla="*/ 664 w 1912"/>
                <a:gd name="T95" fmla="*/ 1528 h 1656"/>
                <a:gd name="T96" fmla="*/ 732 w 1912"/>
                <a:gd name="T97" fmla="*/ 1472 h 1656"/>
                <a:gd name="T98" fmla="*/ 1180 w 1912"/>
                <a:gd name="T99" fmla="*/ 1472 h 1656"/>
                <a:gd name="T100" fmla="*/ 1155 w 1912"/>
                <a:gd name="T101" fmla="*/ 1272 h 1656"/>
                <a:gd name="T102" fmla="*/ 757 w 1912"/>
                <a:gd name="T103" fmla="*/ 1272 h 1656"/>
                <a:gd name="T104" fmla="*/ 732 w 1912"/>
                <a:gd name="T105" fmla="*/ 1472 h 1656"/>
                <a:gd name="T106" fmla="*/ 56 w 1912"/>
                <a:gd name="T107" fmla="*/ 1088 h 1656"/>
                <a:gd name="T108" fmla="*/ 184 w 1912"/>
                <a:gd name="T109" fmla="*/ 1216 h 1656"/>
                <a:gd name="T110" fmla="*/ 1756 w 1912"/>
                <a:gd name="T111" fmla="*/ 1216 h 1656"/>
                <a:gd name="T112" fmla="*/ 1856 w 1912"/>
                <a:gd name="T113" fmla="*/ 1116 h 1656"/>
                <a:gd name="T114" fmla="*/ 1856 w 1912"/>
                <a:gd name="T115" fmla="*/ 1016 h 1656"/>
                <a:gd name="T116" fmla="*/ 56 w 1912"/>
                <a:gd name="T117" fmla="*/ 1016 h 1656"/>
                <a:gd name="T118" fmla="*/ 56 w 1912"/>
                <a:gd name="T119" fmla="*/ 1088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2" h="1656">
                  <a:moveTo>
                    <a:pt x="536" y="1656"/>
                  </a:moveTo>
                  <a:cubicBezTo>
                    <a:pt x="523" y="1656"/>
                    <a:pt x="512" y="1645"/>
                    <a:pt x="512" y="1632"/>
                  </a:cubicBezTo>
                  <a:cubicBezTo>
                    <a:pt x="512" y="1624"/>
                    <a:pt x="512" y="1624"/>
                    <a:pt x="512" y="1624"/>
                  </a:cubicBezTo>
                  <a:cubicBezTo>
                    <a:pt x="512" y="1611"/>
                    <a:pt x="523" y="1600"/>
                    <a:pt x="536" y="1600"/>
                  </a:cubicBezTo>
                  <a:cubicBezTo>
                    <a:pt x="576" y="1600"/>
                    <a:pt x="576" y="1600"/>
                    <a:pt x="576" y="1600"/>
                  </a:cubicBezTo>
                  <a:cubicBezTo>
                    <a:pt x="576" y="1560"/>
                    <a:pt x="576" y="1560"/>
                    <a:pt x="576" y="1560"/>
                  </a:cubicBezTo>
                  <a:cubicBezTo>
                    <a:pt x="576" y="1511"/>
                    <a:pt x="615" y="1472"/>
                    <a:pt x="664" y="1472"/>
                  </a:cubicBezTo>
                  <a:cubicBezTo>
                    <a:pt x="675" y="1472"/>
                    <a:pt x="675" y="1472"/>
                    <a:pt x="675" y="1472"/>
                  </a:cubicBezTo>
                  <a:cubicBezTo>
                    <a:pt x="700" y="1272"/>
                    <a:pt x="700" y="1272"/>
                    <a:pt x="700" y="1272"/>
                  </a:cubicBezTo>
                  <a:cubicBezTo>
                    <a:pt x="156" y="1272"/>
                    <a:pt x="156" y="1272"/>
                    <a:pt x="156" y="1272"/>
                  </a:cubicBezTo>
                  <a:cubicBezTo>
                    <a:pt x="70" y="1272"/>
                    <a:pt x="0" y="1202"/>
                    <a:pt x="0" y="1116"/>
                  </a:cubicBezTo>
                  <a:cubicBezTo>
                    <a:pt x="0" y="156"/>
                    <a:pt x="0" y="156"/>
                    <a:pt x="0" y="156"/>
                  </a:cubicBezTo>
                  <a:cubicBezTo>
                    <a:pt x="0" y="70"/>
                    <a:pt x="70" y="0"/>
                    <a:pt x="156" y="0"/>
                  </a:cubicBezTo>
                  <a:cubicBezTo>
                    <a:pt x="480" y="0"/>
                    <a:pt x="480" y="0"/>
                    <a:pt x="480" y="0"/>
                  </a:cubicBezTo>
                  <a:cubicBezTo>
                    <a:pt x="493" y="0"/>
                    <a:pt x="504" y="11"/>
                    <a:pt x="504" y="24"/>
                  </a:cubicBezTo>
                  <a:cubicBezTo>
                    <a:pt x="504" y="32"/>
                    <a:pt x="504" y="32"/>
                    <a:pt x="504" y="32"/>
                  </a:cubicBezTo>
                  <a:cubicBezTo>
                    <a:pt x="504" y="45"/>
                    <a:pt x="493" y="56"/>
                    <a:pt x="480" y="56"/>
                  </a:cubicBezTo>
                  <a:cubicBezTo>
                    <a:pt x="184" y="56"/>
                    <a:pt x="184" y="56"/>
                    <a:pt x="184" y="56"/>
                  </a:cubicBezTo>
                  <a:cubicBezTo>
                    <a:pt x="113" y="56"/>
                    <a:pt x="56" y="113"/>
                    <a:pt x="56" y="184"/>
                  </a:cubicBezTo>
                  <a:cubicBezTo>
                    <a:pt x="56" y="960"/>
                    <a:pt x="56" y="960"/>
                    <a:pt x="56" y="960"/>
                  </a:cubicBezTo>
                  <a:cubicBezTo>
                    <a:pt x="1856" y="960"/>
                    <a:pt x="1856" y="960"/>
                    <a:pt x="1856" y="960"/>
                  </a:cubicBezTo>
                  <a:cubicBezTo>
                    <a:pt x="1856" y="184"/>
                    <a:pt x="1856" y="184"/>
                    <a:pt x="1856" y="184"/>
                  </a:cubicBezTo>
                  <a:cubicBezTo>
                    <a:pt x="1856" y="113"/>
                    <a:pt x="1799" y="56"/>
                    <a:pt x="1728" y="56"/>
                  </a:cubicBezTo>
                  <a:cubicBezTo>
                    <a:pt x="1432" y="56"/>
                    <a:pt x="1432" y="56"/>
                    <a:pt x="1432" y="56"/>
                  </a:cubicBezTo>
                  <a:cubicBezTo>
                    <a:pt x="1419" y="56"/>
                    <a:pt x="1408" y="45"/>
                    <a:pt x="1408" y="32"/>
                  </a:cubicBezTo>
                  <a:cubicBezTo>
                    <a:pt x="1408" y="24"/>
                    <a:pt x="1408" y="24"/>
                    <a:pt x="1408" y="24"/>
                  </a:cubicBezTo>
                  <a:cubicBezTo>
                    <a:pt x="1408" y="11"/>
                    <a:pt x="1419" y="0"/>
                    <a:pt x="1432" y="0"/>
                  </a:cubicBezTo>
                  <a:cubicBezTo>
                    <a:pt x="1756" y="0"/>
                    <a:pt x="1756" y="0"/>
                    <a:pt x="1756" y="0"/>
                  </a:cubicBezTo>
                  <a:cubicBezTo>
                    <a:pt x="1842" y="0"/>
                    <a:pt x="1912" y="70"/>
                    <a:pt x="1912" y="156"/>
                  </a:cubicBezTo>
                  <a:cubicBezTo>
                    <a:pt x="1912" y="1116"/>
                    <a:pt x="1912" y="1116"/>
                    <a:pt x="1912" y="1116"/>
                  </a:cubicBezTo>
                  <a:cubicBezTo>
                    <a:pt x="1912" y="1202"/>
                    <a:pt x="1842" y="1272"/>
                    <a:pt x="1756" y="1272"/>
                  </a:cubicBezTo>
                  <a:cubicBezTo>
                    <a:pt x="1212" y="1272"/>
                    <a:pt x="1212" y="1272"/>
                    <a:pt x="1212" y="1272"/>
                  </a:cubicBezTo>
                  <a:cubicBezTo>
                    <a:pt x="1237" y="1472"/>
                    <a:pt x="1237" y="1472"/>
                    <a:pt x="1237" y="1472"/>
                  </a:cubicBezTo>
                  <a:cubicBezTo>
                    <a:pt x="1248" y="1472"/>
                    <a:pt x="1248" y="1472"/>
                    <a:pt x="1248" y="1472"/>
                  </a:cubicBezTo>
                  <a:cubicBezTo>
                    <a:pt x="1297" y="1472"/>
                    <a:pt x="1336" y="1511"/>
                    <a:pt x="1336" y="1560"/>
                  </a:cubicBezTo>
                  <a:cubicBezTo>
                    <a:pt x="1336" y="1600"/>
                    <a:pt x="1336" y="1600"/>
                    <a:pt x="1336" y="1600"/>
                  </a:cubicBezTo>
                  <a:cubicBezTo>
                    <a:pt x="1376" y="1600"/>
                    <a:pt x="1376" y="1600"/>
                    <a:pt x="1376" y="1600"/>
                  </a:cubicBezTo>
                  <a:cubicBezTo>
                    <a:pt x="1389" y="1600"/>
                    <a:pt x="1400" y="1611"/>
                    <a:pt x="1400" y="1624"/>
                  </a:cubicBezTo>
                  <a:cubicBezTo>
                    <a:pt x="1400" y="1632"/>
                    <a:pt x="1400" y="1632"/>
                    <a:pt x="1400" y="1632"/>
                  </a:cubicBezTo>
                  <a:cubicBezTo>
                    <a:pt x="1400" y="1645"/>
                    <a:pt x="1389" y="1656"/>
                    <a:pt x="1376" y="1656"/>
                  </a:cubicBezTo>
                  <a:lnTo>
                    <a:pt x="536" y="1656"/>
                  </a:lnTo>
                  <a:close/>
                  <a:moveTo>
                    <a:pt x="664" y="1528"/>
                  </a:moveTo>
                  <a:cubicBezTo>
                    <a:pt x="646" y="1528"/>
                    <a:pt x="632" y="1542"/>
                    <a:pt x="632" y="1560"/>
                  </a:cubicBezTo>
                  <a:cubicBezTo>
                    <a:pt x="632" y="1600"/>
                    <a:pt x="632" y="1600"/>
                    <a:pt x="632" y="1600"/>
                  </a:cubicBezTo>
                  <a:cubicBezTo>
                    <a:pt x="1280" y="1600"/>
                    <a:pt x="1280" y="1600"/>
                    <a:pt x="1280" y="1600"/>
                  </a:cubicBezTo>
                  <a:cubicBezTo>
                    <a:pt x="1280" y="1560"/>
                    <a:pt x="1280" y="1560"/>
                    <a:pt x="1280" y="1560"/>
                  </a:cubicBezTo>
                  <a:cubicBezTo>
                    <a:pt x="1280" y="1542"/>
                    <a:pt x="1266" y="1528"/>
                    <a:pt x="1248" y="1528"/>
                  </a:cubicBezTo>
                  <a:lnTo>
                    <a:pt x="664" y="1528"/>
                  </a:lnTo>
                  <a:close/>
                  <a:moveTo>
                    <a:pt x="732" y="1472"/>
                  </a:moveTo>
                  <a:cubicBezTo>
                    <a:pt x="1180" y="1472"/>
                    <a:pt x="1180" y="1472"/>
                    <a:pt x="1180" y="1472"/>
                  </a:cubicBezTo>
                  <a:cubicBezTo>
                    <a:pt x="1155" y="1272"/>
                    <a:pt x="1155" y="1272"/>
                    <a:pt x="1155" y="1272"/>
                  </a:cubicBezTo>
                  <a:cubicBezTo>
                    <a:pt x="757" y="1272"/>
                    <a:pt x="757" y="1272"/>
                    <a:pt x="757" y="1272"/>
                  </a:cubicBezTo>
                  <a:lnTo>
                    <a:pt x="732" y="1472"/>
                  </a:lnTo>
                  <a:close/>
                  <a:moveTo>
                    <a:pt x="56" y="1088"/>
                  </a:moveTo>
                  <a:cubicBezTo>
                    <a:pt x="56" y="1159"/>
                    <a:pt x="113" y="1216"/>
                    <a:pt x="184" y="1216"/>
                  </a:cubicBezTo>
                  <a:cubicBezTo>
                    <a:pt x="1756" y="1216"/>
                    <a:pt x="1756" y="1216"/>
                    <a:pt x="1756" y="1216"/>
                  </a:cubicBezTo>
                  <a:cubicBezTo>
                    <a:pt x="1811" y="1216"/>
                    <a:pt x="1856" y="1171"/>
                    <a:pt x="1856" y="1116"/>
                  </a:cubicBezTo>
                  <a:cubicBezTo>
                    <a:pt x="1856" y="1016"/>
                    <a:pt x="1856" y="1016"/>
                    <a:pt x="1856" y="1016"/>
                  </a:cubicBezTo>
                  <a:cubicBezTo>
                    <a:pt x="56" y="1016"/>
                    <a:pt x="56" y="1016"/>
                    <a:pt x="56" y="1016"/>
                  </a:cubicBezTo>
                  <a:lnTo>
                    <a:pt x="56" y="1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2" name="Oval 68">
              <a:extLst>
                <a:ext uri="{FF2B5EF4-FFF2-40B4-BE49-F238E27FC236}">
                  <a16:creationId xmlns:a16="http://schemas.microsoft.com/office/drawing/2014/main" id="{7AB2929A-EC6C-AF4F-9FF5-7A05DF403F0D}"/>
                </a:ext>
              </a:extLst>
            </p:cNvPr>
            <p:cNvSpPr>
              <a:spLocks noChangeArrowheads="1"/>
            </p:cNvSpPr>
            <p:nvPr/>
          </p:nvSpPr>
          <p:spPr bwMode="auto">
            <a:xfrm>
              <a:off x="13019088" y="92964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3" name="Freeform 69">
              <a:extLst>
                <a:ext uri="{FF2B5EF4-FFF2-40B4-BE49-F238E27FC236}">
                  <a16:creationId xmlns:a16="http://schemas.microsoft.com/office/drawing/2014/main" id="{CFABA4A6-A563-724A-BD59-7FCE15A0D9E5}"/>
                </a:ext>
              </a:extLst>
            </p:cNvPr>
            <p:cNvSpPr>
              <a:spLocks noEditPoints="1"/>
            </p:cNvSpPr>
            <p:nvPr/>
          </p:nvSpPr>
          <p:spPr bwMode="auto">
            <a:xfrm>
              <a:off x="12361863" y="8567738"/>
              <a:ext cx="514350" cy="515937"/>
            </a:xfrm>
            <a:custGeom>
              <a:avLst/>
              <a:gdLst>
                <a:gd name="T0" fmla="*/ 384 w 952"/>
                <a:gd name="T1" fmla="*/ 924 h 952"/>
                <a:gd name="T2" fmla="*/ 381 w 952"/>
                <a:gd name="T3" fmla="*/ 844 h 952"/>
                <a:gd name="T4" fmla="*/ 280 w 952"/>
                <a:gd name="T5" fmla="*/ 802 h 952"/>
                <a:gd name="T6" fmla="*/ 204 w 952"/>
                <a:gd name="T7" fmla="*/ 866 h 952"/>
                <a:gd name="T8" fmla="*/ 94 w 952"/>
                <a:gd name="T9" fmla="*/ 767 h 952"/>
                <a:gd name="T10" fmla="*/ 150 w 952"/>
                <a:gd name="T11" fmla="*/ 672 h 952"/>
                <a:gd name="T12" fmla="*/ 108 w 952"/>
                <a:gd name="T13" fmla="*/ 571 h 952"/>
                <a:gd name="T14" fmla="*/ 28 w 952"/>
                <a:gd name="T15" fmla="*/ 568 h 952"/>
                <a:gd name="T16" fmla="*/ 0 w 952"/>
                <a:gd name="T17" fmla="*/ 412 h 952"/>
                <a:gd name="T18" fmla="*/ 108 w 952"/>
                <a:gd name="T19" fmla="*/ 384 h 952"/>
                <a:gd name="T20" fmla="*/ 149 w 952"/>
                <a:gd name="T21" fmla="*/ 283 h 952"/>
                <a:gd name="T22" fmla="*/ 94 w 952"/>
                <a:gd name="T23" fmla="*/ 224 h 952"/>
                <a:gd name="T24" fmla="*/ 185 w 952"/>
                <a:gd name="T25" fmla="*/ 94 h 952"/>
                <a:gd name="T26" fmla="*/ 224 w 952"/>
                <a:gd name="T27" fmla="*/ 94 h 952"/>
                <a:gd name="T28" fmla="*/ 283 w 952"/>
                <a:gd name="T29" fmla="*/ 149 h 952"/>
                <a:gd name="T30" fmla="*/ 384 w 952"/>
                <a:gd name="T31" fmla="*/ 107 h 952"/>
                <a:gd name="T32" fmla="*/ 412 w 952"/>
                <a:gd name="T33" fmla="*/ 0 h 952"/>
                <a:gd name="T34" fmla="*/ 568 w 952"/>
                <a:gd name="T35" fmla="*/ 28 h 952"/>
                <a:gd name="T36" fmla="*/ 571 w 952"/>
                <a:gd name="T37" fmla="*/ 108 h 952"/>
                <a:gd name="T38" fmla="*/ 672 w 952"/>
                <a:gd name="T39" fmla="*/ 150 h 952"/>
                <a:gd name="T40" fmla="*/ 748 w 952"/>
                <a:gd name="T41" fmla="*/ 86 h 952"/>
                <a:gd name="T42" fmla="*/ 858 w 952"/>
                <a:gd name="T43" fmla="*/ 185 h 952"/>
                <a:gd name="T44" fmla="*/ 802 w 952"/>
                <a:gd name="T45" fmla="*/ 280 h 952"/>
                <a:gd name="T46" fmla="*/ 844 w 952"/>
                <a:gd name="T47" fmla="*/ 381 h 952"/>
                <a:gd name="T48" fmla="*/ 924 w 952"/>
                <a:gd name="T49" fmla="*/ 384 h 952"/>
                <a:gd name="T50" fmla="*/ 952 w 952"/>
                <a:gd name="T51" fmla="*/ 540 h 952"/>
                <a:gd name="T52" fmla="*/ 845 w 952"/>
                <a:gd name="T53" fmla="*/ 568 h 952"/>
                <a:gd name="T54" fmla="*/ 803 w 952"/>
                <a:gd name="T55" fmla="*/ 669 h 952"/>
                <a:gd name="T56" fmla="*/ 858 w 952"/>
                <a:gd name="T57" fmla="*/ 728 h 952"/>
                <a:gd name="T58" fmla="*/ 767 w 952"/>
                <a:gd name="T59" fmla="*/ 858 h 952"/>
                <a:gd name="T60" fmla="*/ 728 w 952"/>
                <a:gd name="T61" fmla="*/ 858 h 952"/>
                <a:gd name="T62" fmla="*/ 669 w 952"/>
                <a:gd name="T63" fmla="*/ 803 h 952"/>
                <a:gd name="T64" fmla="*/ 568 w 952"/>
                <a:gd name="T65" fmla="*/ 844 h 952"/>
                <a:gd name="T66" fmla="*/ 540 w 952"/>
                <a:gd name="T67" fmla="*/ 952 h 952"/>
                <a:gd name="T68" fmla="*/ 277 w 952"/>
                <a:gd name="T69" fmla="*/ 738 h 952"/>
                <a:gd name="T70" fmla="*/ 417 w 952"/>
                <a:gd name="T71" fmla="*/ 794 h 952"/>
                <a:gd name="T72" fmla="*/ 440 w 952"/>
                <a:gd name="T73" fmla="*/ 896 h 952"/>
                <a:gd name="T74" fmla="*/ 512 w 952"/>
                <a:gd name="T75" fmla="*/ 822 h 952"/>
                <a:gd name="T76" fmla="*/ 660 w 952"/>
                <a:gd name="T77" fmla="*/ 743 h 952"/>
                <a:gd name="T78" fmla="*/ 695 w 952"/>
                <a:gd name="T79" fmla="*/ 746 h 952"/>
                <a:gd name="T80" fmla="*/ 798 w 952"/>
                <a:gd name="T81" fmla="*/ 748 h 952"/>
                <a:gd name="T82" fmla="*/ 743 w 952"/>
                <a:gd name="T83" fmla="*/ 660 h 952"/>
                <a:gd name="T84" fmla="*/ 822 w 952"/>
                <a:gd name="T85" fmla="*/ 512 h 952"/>
                <a:gd name="T86" fmla="*/ 896 w 952"/>
                <a:gd name="T87" fmla="*/ 440 h 952"/>
                <a:gd name="T88" fmla="*/ 794 w 952"/>
                <a:gd name="T89" fmla="*/ 417 h 952"/>
                <a:gd name="T90" fmla="*/ 746 w 952"/>
                <a:gd name="T91" fmla="*/ 257 h 952"/>
                <a:gd name="T92" fmla="*/ 748 w 952"/>
                <a:gd name="T93" fmla="*/ 154 h 952"/>
                <a:gd name="T94" fmla="*/ 675 w 952"/>
                <a:gd name="T95" fmla="*/ 214 h 952"/>
                <a:gd name="T96" fmla="*/ 535 w 952"/>
                <a:gd name="T97" fmla="*/ 158 h 952"/>
                <a:gd name="T98" fmla="*/ 512 w 952"/>
                <a:gd name="T99" fmla="*/ 56 h 952"/>
                <a:gd name="T100" fmla="*/ 440 w 952"/>
                <a:gd name="T101" fmla="*/ 130 h 952"/>
                <a:gd name="T102" fmla="*/ 292 w 952"/>
                <a:gd name="T103" fmla="*/ 209 h 952"/>
                <a:gd name="T104" fmla="*/ 257 w 952"/>
                <a:gd name="T105" fmla="*/ 206 h 952"/>
                <a:gd name="T106" fmla="*/ 154 w 952"/>
                <a:gd name="T107" fmla="*/ 204 h 952"/>
                <a:gd name="T108" fmla="*/ 209 w 952"/>
                <a:gd name="T109" fmla="*/ 292 h 952"/>
                <a:gd name="T110" fmla="*/ 130 w 952"/>
                <a:gd name="T111" fmla="*/ 440 h 952"/>
                <a:gd name="T112" fmla="*/ 56 w 952"/>
                <a:gd name="T113" fmla="*/ 512 h 952"/>
                <a:gd name="T114" fmla="*/ 158 w 952"/>
                <a:gd name="T115" fmla="*/ 535 h 952"/>
                <a:gd name="T116" fmla="*/ 206 w 952"/>
                <a:gd name="T117" fmla="*/ 695 h 952"/>
                <a:gd name="T118" fmla="*/ 204 w 952"/>
                <a:gd name="T119" fmla="*/ 798 h 952"/>
                <a:gd name="T120" fmla="*/ 277 w 952"/>
                <a:gd name="T121" fmla="*/ 738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 h="952">
                  <a:moveTo>
                    <a:pt x="412" y="952"/>
                  </a:moveTo>
                  <a:cubicBezTo>
                    <a:pt x="397" y="952"/>
                    <a:pt x="384" y="939"/>
                    <a:pt x="384" y="924"/>
                  </a:cubicBezTo>
                  <a:cubicBezTo>
                    <a:pt x="384" y="844"/>
                    <a:pt x="384" y="844"/>
                    <a:pt x="384" y="844"/>
                  </a:cubicBezTo>
                  <a:cubicBezTo>
                    <a:pt x="381" y="844"/>
                    <a:pt x="381" y="844"/>
                    <a:pt x="381" y="844"/>
                  </a:cubicBezTo>
                  <a:cubicBezTo>
                    <a:pt x="347" y="835"/>
                    <a:pt x="314" y="821"/>
                    <a:pt x="283" y="803"/>
                  </a:cubicBezTo>
                  <a:cubicBezTo>
                    <a:pt x="280" y="802"/>
                    <a:pt x="280" y="802"/>
                    <a:pt x="280" y="802"/>
                  </a:cubicBezTo>
                  <a:cubicBezTo>
                    <a:pt x="224" y="858"/>
                    <a:pt x="224" y="858"/>
                    <a:pt x="224" y="858"/>
                  </a:cubicBezTo>
                  <a:cubicBezTo>
                    <a:pt x="219" y="863"/>
                    <a:pt x="212" y="866"/>
                    <a:pt x="204" y="866"/>
                  </a:cubicBezTo>
                  <a:cubicBezTo>
                    <a:pt x="197" y="866"/>
                    <a:pt x="190" y="863"/>
                    <a:pt x="185" y="858"/>
                  </a:cubicBezTo>
                  <a:cubicBezTo>
                    <a:pt x="94" y="767"/>
                    <a:pt x="94" y="767"/>
                    <a:pt x="94" y="767"/>
                  </a:cubicBezTo>
                  <a:cubicBezTo>
                    <a:pt x="83" y="756"/>
                    <a:pt x="83" y="739"/>
                    <a:pt x="94" y="728"/>
                  </a:cubicBezTo>
                  <a:cubicBezTo>
                    <a:pt x="150" y="672"/>
                    <a:pt x="150" y="672"/>
                    <a:pt x="150" y="672"/>
                  </a:cubicBezTo>
                  <a:cubicBezTo>
                    <a:pt x="149" y="669"/>
                    <a:pt x="149" y="669"/>
                    <a:pt x="149" y="669"/>
                  </a:cubicBezTo>
                  <a:cubicBezTo>
                    <a:pt x="131" y="638"/>
                    <a:pt x="117" y="605"/>
                    <a:pt x="108" y="571"/>
                  </a:cubicBezTo>
                  <a:cubicBezTo>
                    <a:pt x="108" y="568"/>
                    <a:pt x="108" y="568"/>
                    <a:pt x="108" y="568"/>
                  </a:cubicBezTo>
                  <a:cubicBezTo>
                    <a:pt x="28" y="568"/>
                    <a:pt x="28" y="568"/>
                    <a:pt x="28" y="568"/>
                  </a:cubicBezTo>
                  <a:cubicBezTo>
                    <a:pt x="13" y="568"/>
                    <a:pt x="0" y="555"/>
                    <a:pt x="0" y="540"/>
                  </a:cubicBezTo>
                  <a:cubicBezTo>
                    <a:pt x="0" y="412"/>
                    <a:pt x="0" y="412"/>
                    <a:pt x="0" y="412"/>
                  </a:cubicBezTo>
                  <a:cubicBezTo>
                    <a:pt x="0" y="397"/>
                    <a:pt x="13" y="384"/>
                    <a:pt x="28" y="384"/>
                  </a:cubicBezTo>
                  <a:cubicBezTo>
                    <a:pt x="108" y="384"/>
                    <a:pt x="108" y="384"/>
                    <a:pt x="108" y="384"/>
                  </a:cubicBezTo>
                  <a:cubicBezTo>
                    <a:pt x="108" y="381"/>
                    <a:pt x="108" y="381"/>
                    <a:pt x="108" y="381"/>
                  </a:cubicBezTo>
                  <a:cubicBezTo>
                    <a:pt x="117" y="347"/>
                    <a:pt x="131" y="314"/>
                    <a:pt x="149" y="283"/>
                  </a:cubicBezTo>
                  <a:cubicBezTo>
                    <a:pt x="150" y="280"/>
                    <a:pt x="150" y="280"/>
                    <a:pt x="150" y="280"/>
                  </a:cubicBezTo>
                  <a:cubicBezTo>
                    <a:pt x="94" y="224"/>
                    <a:pt x="94" y="224"/>
                    <a:pt x="94" y="224"/>
                  </a:cubicBezTo>
                  <a:cubicBezTo>
                    <a:pt x="83" y="213"/>
                    <a:pt x="83" y="196"/>
                    <a:pt x="94" y="185"/>
                  </a:cubicBezTo>
                  <a:cubicBezTo>
                    <a:pt x="185" y="94"/>
                    <a:pt x="185" y="94"/>
                    <a:pt x="185" y="94"/>
                  </a:cubicBezTo>
                  <a:cubicBezTo>
                    <a:pt x="190" y="89"/>
                    <a:pt x="197" y="86"/>
                    <a:pt x="204" y="86"/>
                  </a:cubicBezTo>
                  <a:cubicBezTo>
                    <a:pt x="212" y="86"/>
                    <a:pt x="219" y="89"/>
                    <a:pt x="224" y="94"/>
                  </a:cubicBezTo>
                  <a:cubicBezTo>
                    <a:pt x="280" y="150"/>
                    <a:pt x="280" y="150"/>
                    <a:pt x="280" y="150"/>
                  </a:cubicBezTo>
                  <a:cubicBezTo>
                    <a:pt x="283" y="149"/>
                    <a:pt x="283" y="149"/>
                    <a:pt x="283" y="149"/>
                  </a:cubicBezTo>
                  <a:cubicBezTo>
                    <a:pt x="314" y="131"/>
                    <a:pt x="347" y="117"/>
                    <a:pt x="381" y="108"/>
                  </a:cubicBezTo>
                  <a:cubicBezTo>
                    <a:pt x="384" y="107"/>
                    <a:pt x="384" y="107"/>
                    <a:pt x="384" y="107"/>
                  </a:cubicBezTo>
                  <a:cubicBezTo>
                    <a:pt x="384" y="28"/>
                    <a:pt x="384" y="28"/>
                    <a:pt x="384" y="28"/>
                  </a:cubicBezTo>
                  <a:cubicBezTo>
                    <a:pt x="384" y="13"/>
                    <a:pt x="397" y="0"/>
                    <a:pt x="412" y="0"/>
                  </a:cubicBezTo>
                  <a:cubicBezTo>
                    <a:pt x="540" y="0"/>
                    <a:pt x="540" y="0"/>
                    <a:pt x="540" y="0"/>
                  </a:cubicBezTo>
                  <a:cubicBezTo>
                    <a:pt x="555" y="0"/>
                    <a:pt x="568" y="13"/>
                    <a:pt x="568" y="28"/>
                  </a:cubicBezTo>
                  <a:cubicBezTo>
                    <a:pt x="568" y="107"/>
                    <a:pt x="568" y="107"/>
                    <a:pt x="568" y="107"/>
                  </a:cubicBezTo>
                  <a:cubicBezTo>
                    <a:pt x="571" y="108"/>
                    <a:pt x="571" y="108"/>
                    <a:pt x="571" y="108"/>
                  </a:cubicBezTo>
                  <a:cubicBezTo>
                    <a:pt x="605" y="117"/>
                    <a:pt x="638" y="131"/>
                    <a:pt x="669" y="149"/>
                  </a:cubicBezTo>
                  <a:cubicBezTo>
                    <a:pt x="672" y="150"/>
                    <a:pt x="672" y="150"/>
                    <a:pt x="672" y="150"/>
                  </a:cubicBezTo>
                  <a:cubicBezTo>
                    <a:pt x="728" y="94"/>
                    <a:pt x="728" y="94"/>
                    <a:pt x="728" y="94"/>
                  </a:cubicBezTo>
                  <a:cubicBezTo>
                    <a:pt x="733" y="89"/>
                    <a:pt x="740" y="86"/>
                    <a:pt x="748" y="86"/>
                  </a:cubicBezTo>
                  <a:cubicBezTo>
                    <a:pt x="755" y="86"/>
                    <a:pt x="762" y="89"/>
                    <a:pt x="767" y="94"/>
                  </a:cubicBezTo>
                  <a:cubicBezTo>
                    <a:pt x="858" y="185"/>
                    <a:pt x="858" y="185"/>
                    <a:pt x="858" y="185"/>
                  </a:cubicBezTo>
                  <a:cubicBezTo>
                    <a:pt x="869" y="196"/>
                    <a:pt x="869" y="213"/>
                    <a:pt x="858" y="224"/>
                  </a:cubicBezTo>
                  <a:cubicBezTo>
                    <a:pt x="802" y="280"/>
                    <a:pt x="802" y="280"/>
                    <a:pt x="802" y="280"/>
                  </a:cubicBezTo>
                  <a:cubicBezTo>
                    <a:pt x="803" y="283"/>
                    <a:pt x="803" y="283"/>
                    <a:pt x="803" y="283"/>
                  </a:cubicBezTo>
                  <a:cubicBezTo>
                    <a:pt x="821" y="314"/>
                    <a:pt x="835" y="347"/>
                    <a:pt x="844" y="381"/>
                  </a:cubicBezTo>
                  <a:cubicBezTo>
                    <a:pt x="845" y="384"/>
                    <a:pt x="845" y="384"/>
                    <a:pt x="845" y="384"/>
                  </a:cubicBezTo>
                  <a:cubicBezTo>
                    <a:pt x="924" y="384"/>
                    <a:pt x="924" y="384"/>
                    <a:pt x="924" y="384"/>
                  </a:cubicBezTo>
                  <a:cubicBezTo>
                    <a:pt x="939" y="384"/>
                    <a:pt x="952" y="397"/>
                    <a:pt x="952" y="412"/>
                  </a:cubicBezTo>
                  <a:cubicBezTo>
                    <a:pt x="952" y="540"/>
                    <a:pt x="952" y="540"/>
                    <a:pt x="952" y="540"/>
                  </a:cubicBezTo>
                  <a:cubicBezTo>
                    <a:pt x="952" y="555"/>
                    <a:pt x="939" y="568"/>
                    <a:pt x="924" y="568"/>
                  </a:cubicBezTo>
                  <a:cubicBezTo>
                    <a:pt x="845" y="568"/>
                    <a:pt x="845" y="568"/>
                    <a:pt x="845" y="568"/>
                  </a:cubicBezTo>
                  <a:cubicBezTo>
                    <a:pt x="844" y="571"/>
                    <a:pt x="844" y="571"/>
                    <a:pt x="844" y="571"/>
                  </a:cubicBezTo>
                  <a:cubicBezTo>
                    <a:pt x="835" y="605"/>
                    <a:pt x="821" y="638"/>
                    <a:pt x="803" y="669"/>
                  </a:cubicBezTo>
                  <a:cubicBezTo>
                    <a:pt x="802" y="672"/>
                    <a:pt x="802" y="672"/>
                    <a:pt x="802" y="672"/>
                  </a:cubicBezTo>
                  <a:cubicBezTo>
                    <a:pt x="858" y="728"/>
                    <a:pt x="858" y="728"/>
                    <a:pt x="858" y="728"/>
                  </a:cubicBezTo>
                  <a:cubicBezTo>
                    <a:pt x="869" y="739"/>
                    <a:pt x="869" y="756"/>
                    <a:pt x="858" y="767"/>
                  </a:cubicBezTo>
                  <a:cubicBezTo>
                    <a:pt x="767" y="858"/>
                    <a:pt x="767" y="858"/>
                    <a:pt x="767" y="858"/>
                  </a:cubicBezTo>
                  <a:cubicBezTo>
                    <a:pt x="762" y="863"/>
                    <a:pt x="755" y="866"/>
                    <a:pt x="748" y="866"/>
                  </a:cubicBezTo>
                  <a:cubicBezTo>
                    <a:pt x="740" y="866"/>
                    <a:pt x="733" y="863"/>
                    <a:pt x="728" y="858"/>
                  </a:cubicBezTo>
                  <a:cubicBezTo>
                    <a:pt x="672" y="802"/>
                    <a:pt x="672" y="802"/>
                    <a:pt x="672" y="802"/>
                  </a:cubicBezTo>
                  <a:cubicBezTo>
                    <a:pt x="669" y="803"/>
                    <a:pt x="669" y="803"/>
                    <a:pt x="669" y="803"/>
                  </a:cubicBezTo>
                  <a:cubicBezTo>
                    <a:pt x="638" y="821"/>
                    <a:pt x="605" y="835"/>
                    <a:pt x="571" y="844"/>
                  </a:cubicBezTo>
                  <a:cubicBezTo>
                    <a:pt x="568" y="844"/>
                    <a:pt x="568" y="844"/>
                    <a:pt x="568" y="844"/>
                  </a:cubicBezTo>
                  <a:cubicBezTo>
                    <a:pt x="568" y="924"/>
                    <a:pt x="568" y="924"/>
                    <a:pt x="568" y="924"/>
                  </a:cubicBezTo>
                  <a:cubicBezTo>
                    <a:pt x="568" y="939"/>
                    <a:pt x="555" y="952"/>
                    <a:pt x="540" y="952"/>
                  </a:cubicBezTo>
                  <a:lnTo>
                    <a:pt x="412" y="952"/>
                  </a:lnTo>
                  <a:close/>
                  <a:moveTo>
                    <a:pt x="277" y="738"/>
                  </a:moveTo>
                  <a:cubicBezTo>
                    <a:pt x="282" y="738"/>
                    <a:pt x="288" y="740"/>
                    <a:pt x="292" y="743"/>
                  </a:cubicBezTo>
                  <a:cubicBezTo>
                    <a:pt x="330" y="769"/>
                    <a:pt x="372" y="786"/>
                    <a:pt x="417" y="794"/>
                  </a:cubicBezTo>
                  <a:cubicBezTo>
                    <a:pt x="430" y="797"/>
                    <a:pt x="440" y="808"/>
                    <a:pt x="440" y="822"/>
                  </a:cubicBezTo>
                  <a:cubicBezTo>
                    <a:pt x="440" y="896"/>
                    <a:pt x="440" y="896"/>
                    <a:pt x="440" y="896"/>
                  </a:cubicBezTo>
                  <a:cubicBezTo>
                    <a:pt x="512" y="896"/>
                    <a:pt x="512" y="896"/>
                    <a:pt x="512" y="896"/>
                  </a:cubicBezTo>
                  <a:cubicBezTo>
                    <a:pt x="512" y="822"/>
                    <a:pt x="512" y="822"/>
                    <a:pt x="512" y="822"/>
                  </a:cubicBezTo>
                  <a:cubicBezTo>
                    <a:pt x="512" y="808"/>
                    <a:pt x="522" y="797"/>
                    <a:pt x="535" y="794"/>
                  </a:cubicBezTo>
                  <a:cubicBezTo>
                    <a:pt x="580" y="786"/>
                    <a:pt x="622" y="769"/>
                    <a:pt x="660" y="743"/>
                  </a:cubicBezTo>
                  <a:cubicBezTo>
                    <a:pt x="664" y="740"/>
                    <a:pt x="670" y="738"/>
                    <a:pt x="675" y="738"/>
                  </a:cubicBezTo>
                  <a:cubicBezTo>
                    <a:pt x="683" y="738"/>
                    <a:pt x="690" y="741"/>
                    <a:pt x="695" y="746"/>
                  </a:cubicBezTo>
                  <a:cubicBezTo>
                    <a:pt x="748" y="798"/>
                    <a:pt x="748" y="798"/>
                    <a:pt x="748" y="798"/>
                  </a:cubicBezTo>
                  <a:cubicBezTo>
                    <a:pt x="798" y="748"/>
                    <a:pt x="798" y="748"/>
                    <a:pt x="798" y="748"/>
                  </a:cubicBezTo>
                  <a:cubicBezTo>
                    <a:pt x="746" y="695"/>
                    <a:pt x="746" y="695"/>
                    <a:pt x="746" y="695"/>
                  </a:cubicBezTo>
                  <a:cubicBezTo>
                    <a:pt x="737" y="686"/>
                    <a:pt x="735" y="671"/>
                    <a:pt x="743" y="660"/>
                  </a:cubicBezTo>
                  <a:cubicBezTo>
                    <a:pt x="769" y="622"/>
                    <a:pt x="786" y="580"/>
                    <a:pt x="794" y="535"/>
                  </a:cubicBezTo>
                  <a:cubicBezTo>
                    <a:pt x="797" y="522"/>
                    <a:pt x="808" y="512"/>
                    <a:pt x="822" y="512"/>
                  </a:cubicBezTo>
                  <a:cubicBezTo>
                    <a:pt x="896" y="512"/>
                    <a:pt x="896" y="512"/>
                    <a:pt x="896" y="512"/>
                  </a:cubicBezTo>
                  <a:cubicBezTo>
                    <a:pt x="896" y="440"/>
                    <a:pt x="896" y="440"/>
                    <a:pt x="896" y="440"/>
                  </a:cubicBezTo>
                  <a:cubicBezTo>
                    <a:pt x="822" y="440"/>
                    <a:pt x="822" y="440"/>
                    <a:pt x="822" y="440"/>
                  </a:cubicBezTo>
                  <a:cubicBezTo>
                    <a:pt x="808" y="440"/>
                    <a:pt x="797" y="430"/>
                    <a:pt x="794" y="417"/>
                  </a:cubicBezTo>
                  <a:cubicBezTo>
                    <a:pt x="786" y="372"/>
                    <a:pt x="769" y="330"/>
                    <a:pt x="743" y="292"/>
                  </a:cubicBezTo>
                  <a:cubicBezTo>
                    <a:pt x="735" y="281"/>
                    <a:pt x="737" y="266"/>
                    <a:pt x="746" y="257"/>
                  </a:cubicBezTo>
                  <a:cubicBezTo>
                    <a:pt x="798" y="204"/>
                    <a:pt x="798" y="204"/>
                    <a:pt x="798" y="204"/>
                  </a:cubicBezTo>
                  <a:cubicBezTo>
                    <a:pt x="748" y="154"/>
                    <a:pt x="748" y="154"/>
                    <a:pt x="748" y="154"/>
                  </a:cubicBezTo>
                  <a:cubicBezTo>
                    <a:pt x="695" y="206"/>
                    <a:pt x="695" y="206"/>
                    <a:pt x="695" y="206"/>
                  </a:cubicBezTo>
                  <a:cubicBezTo>
                    <a:pt x="690" y="211"/>
                    <a:pt x="683" y="214"/>
                    <a:pt x="675" y="214"/>
                  </a:cubicBezTo>
                  <a:cubicBezTo>
                    <a:pt x="670" y="214"/>
                    <a:pt x="664" y="212"/>
                    <a:pt x="660" y="209"/>
                  </a:cubicBezTo>
                  <a:cubicBezTo>
                    <a:pt x="622" y="183"/>
                    <a:pt x="580" y="166"/>
                    <a:pt x="535" y="158"/>
                  </a:cubicBezTo>
                  <a:cubicBezTo>
                    <a:pt x="522" y="155"/>
                    <a:pt x="512" y="144"/>
                    <a:pt x="512" y="130"/>
                  </a:cubicBezTo>
                  <a:cubicBezTo>
                    <a:pt x="512" y="56"/>
                    <a:pt x="512" y="56"/>
                    <a:pt x="512" y="56"/>
                  </a:cubicBezTo>
                  <a:cubicBezTo>
                    <a:pt x="440" y="56"/>
                    <a:pt x="440" y="56"/>
                    <a:pt x="440" y="56"/>
                  </a:cubicBezTo>
                  <a:cubicBezTo>
                    <a:pt x="440" y="130"/>
                    <a:pt x="440" y="130"/>
                    <a:pt x="440" y="130"/>
                  </a:cubicBezTo>
                  <a:cubicBezTo>
                    <a:pt x="440" y="144"/>
                    <a:pt x="430" y="155"/>
                    <a:pt x="417" y="158"/>
                  </a:cubicBezTo>
                  <a:cubicBezTo>
                    <a:pt x="372" y="166"/>
                    <a:pt x="330" y="183"/>
                    <a:pt x="292" y="209"/>
                  </a:cubicBezTo>
                  <a:cubicBezTo>
                    <a:pt x="288" y="212"/>
                    <a:pt x="282" y="214"/>
                    <a:pt x="277" y="214"/>
                  </a:cubicBezTo>
                  <a:cubicBezTo>
                    <a:pt x="269" y="214"/>
                    <a:pt x="262" y="211"/>
                    <a:pt x="257" y="206"/>
                  </a:cubicBezTo>
                  <a:cubicBezTo>
                    <a:pt x="204" y="154"/>
                    <a:pt x="204" y="154"/>
                    <a:pt x="204" y="154"/>
                  </a:cubicBezTo>
                  <a:cubicBezTo>
                    <a:pt x="154" y="204"/>
                    <a:pt x="154" y="204"/>
                    <a:pt x="154" y="204"/>
                  </a:cubicBezTo>
                  <a:cubicBezTo>
                    <a:pt x="206" y="257"/>
                    <a:pt x="206" y="257"/>
                    <a:pt x="206" y="257"/>
                  </a:cubicBezTo>
                  <a:cubicBezTo>
                    <a:pt x="215" y="266"/>
                    <a:pt x="217" y="281"/>
                    <a:pt x="209" y="292"/>
                  </a:cubicBezTo>
                  <a:cubicBezTo>
                    <a:pt x="183" y="330"/>
                    <a:pt x="166" y="372"/>
                    <a:pt x="158" y="417"/>
                  </a:cubicBezTo>
                  <a:cubicBezTo>
                    <a:pt x="155" y="430"/>
                    <a:pt x="144" y="440"/>
                    <a:pt x="130" y="440"/>
                  </a:cubicBezTo>
                  <a:cubicBezTo>
                    <a:pt x="130" y="440"/>
                    <a:pt x="56" y="440"/>
                    <a:pt x="56" y="440"/>
                  </a:cubicBezTo>
                  <a:cubicBezTo>
                    <a:pt x="56" y="512"/>
                    <a:pt x="56" y="512"/>
                    <a:pt x="56" y="512"/>
                  </a:cubicBezTo>
                  <a:cubicBezTo>
                    <a:pt x="130" y="512"/>
                    <a:pt x="130" y="512"/>
                    <a:pt x="130" y="512"/>
                  </a:cubicBezTo>
                  <a:cubicBezTo>
                    <a:pt x="144" y="512"/>
                    <a:pt x="155" y="522"/>
                    <a:pt x="158" y="535"/>
                  </a:cubicBezTo>
                  <a:cubicBezTo>
                    <a:pt x="166" y="580"/>
                    <a:pt x="183" y="622"/>
                    <a:pt x="209" y="660"/>
                  </a:cubicBezTo>
                  <a:cubicBezTo>
                    <a:pt x="217" y="671"/>
                    <a:pt x="215" y="686"/>
                    <a:pt x="206" y="695"/>
                  </a:cubicBezTo>
                  <a:cubicBezTo>
                    <a:pt x="154" y="748"/>
                    <a:pt x="154" y="748"/>
                    <a:pt x="154" y="748"/>
                  </a:cubicBezTo>
                  <a:cubicBezTo>
                    <a:pt x="204" y="798"/>
                    <a:pt x="204" y="798"/>
                    <a:pt x="204" y="798"/>
                  </a:cubicBezTo>
                  <a:cubicBezTo>
                    <a:pt x="257" y="746"/>
                    <a:pt x="257" y="746"/>
                    <a:pt x="257" y="746"/>
                  </a:cubicBezTo>
                  <a:cubicBezTo>
                    <a:pt x="262" y="741"/>
                    <a:pt x="269" y="738"/>
                    <a:pt x="277"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4" name="Freeform 70">
              <a:extLst>
                <a:ext uri="{FF2B5EF4-FFF2-40B4-BE49-F238E27FC236}">
                  <a16:creationId xmlns:a16="http://schemas.microsoft.com/office/drawing/2014/main" id="{1E2471AA-FC82-3F48-9F08-CDC97380F25A}"/>
                </a:ext>
              </a:extLst>
            </p:cNvPr>
            <p:cNvSpPr>
              <a:spLocks noEditPoints="1"/>
            </p:cNvSpPr>
            <p:nvPr/>
          </p:nvSpPr>
          <p:spPr bwMode="auto">
            <a:xfrm>
              <a:off x="12499975" y="8707438"/>
              <a:ext cx="238125" cy="238125"/>
            </a:xfrm>
            <a:custGeom>
              <a:avLst/>
              <a:gdLst>
                <a:gd name="T0" fmla="*/ 220 w 440"/>
                <a:gd name="T1" fmla="*/ 440 h 440"/>
                <a:gd name="T2" fmla="*/ 0 w 440"/>
                <a:gd name="T3" fmla="*/ 220 h 440"/>
                <a:gd name="T4" fmla="*/ 220 w 440"/>
                <a:gd name="T5" fmla="*/ 0 h 440"/>
                <a:gd name="T6" fmla="*/ 440 w 440"/>
                <a:gd name="T7" fmla="*/ 220 h 440"/>
                <a:gd name="T8" fmla="*/ 220 w 440"/>
                <a:gd name="T9" fmla="*/ 440 h 440"/>
                <a:gd name="T10" fmla="*/ 220 w 440"/>
                <a:gd name="T11" fmla="*/ 56 h 440"/>
                <a:gd name="T12" fmla="*/ 56 w 440"/>
                <a:gd name="T13" fmla="*/ 220 h 440"/>
                <a:gd name="T14" fmla="*/ 220 w 440"/>
                <a:gd name="T15" fmla="*/ 384 h 440"/>
                <a:gd name="T16" fmla="*/ 384 w 440"/>
                <a:gd name="T17" fmla="*/ 220 h 440"/>
                <a:gd name="T18" fmla="*/ 220 w 440"/>
                <a:gd name="T19" fmla="*/ 5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40">
                  <a:moveTo>
                    <a:pt x="220" y="440"/>
                  </a:moveTo>
                  <a:cubicBezTo>
                    <a:pt x="99" y="440"/>
                    <a:pt x="0" y="341"/>
                    <a:pt x="0" y="220"/>
                  </a:cubicBezTo>
                  <a:cubicBezTo>
                    <a:pt x="0" y="99"/>
                    <a:pt x="99" y="0"/>
                    <a:pt x="220" y="0"/>
                  </a:cubicBezTo>
                  <a:cubicBezTo>
                    <a:pt x="341" y="0"/>
                    <a:pt x="440" y="99"/>
                    <a:pt x="440" y="220"/>
                  </a:cubicBezTo>
                  <a:cubicBezTo>
                    <a:pt x="440" y="341"/>
                    <a:pt x="341" y="440"/>
                    <a:pt x="220" y="440"/>
                  </a:cubicBezTo>
                  <a:close/>
                  <a:moveTo>
                    <a:pt x="220" y="56"/>
                  </a:moveTo>
                  <a:cubicBezTo>
                    <a:pt x="130" y="56"/>
                    <a:pt x="56" y="130"/>
                    <a:pt x="56" y="220"/>
                  </a:cubicBezTo>
                  <a:cubicBezTo>
                    <a:pt x="56" y="310"/>
                    <a:pt x="130" y="384"/>
                    <a:pt x="220" y="384"/>
                  </a:cubicBezTo>
                  <a:cubicBezTo>
                    <a:pt x="310" y="384"/>
                    <a:pt x="384" y="310"/>
                    <a:pt x="384" y="220"/>
                  </a:cubicBezTo>
                  <a:cubicBezTo>
                    <a:pt x="384" y="130"/>
                    <a:pt x="310" y="56"/>
                    <a:pt x="22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5" name="Freeform 71">
              <a:extLst>
                <a:ext uri="{FF2B5EF4-FFF2-40B4-BE49-F238E27FC236}">
                  <a16:creationId xmlns:a16="http://schemas.microsoft.com/office/drawing/2014/main" id="{343AF530-F385-2F42-9FCD-A0393E385247}"/>
                </a:ext>
              </a:extLst>
            </p:cNvPr>
            <p:cNvSpPr>
              <a:spLocks noEditPoints="1"/>
            </p:cNvSpPr>
            <p:nvPr/>
          </p:nvSpPr>
          <p:spPr bwMode="auto">
            <a:xfrm>
              <a:off x="12276138" y="9053513"/>
              <a:ext cx="98425"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6" name="Freeform 72">
              <a:extLst>
                <a:ext uri="{FF2B5EF4-FFF2-40B4-BE49-F238E27FC236}">
                  <a16:creationId xmlns:a16="http://schemas.microsoft.com/office/drawing/2014/main" id="{90DF1976-CDE3-4A4E-8CD3-89F91148D542}"/>
                </a:ext>
              </a:extLst>
            </p:cNvPr>
            <p:cNvSpPr>
              <a:spLocks noEditPoints="1"/>
            </p:cNvSpPr>
            <p:nvPr/>
          </p:nvSpPr>
          <p:spPr bwMode="auto">
            <a:xfrm>
              <a:off x="12793663" y="9053513"/>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7" name="Freeform 73">
              <a:extLst>
                <a:ext uri="{FF2B5EF4-FFF2-40B4-BE49-F238E27FC236}">
                  <a16:creationId xmlns:a16="http://schemas.microsoft.com/office/drawing/2014/main" id="{0E770B26-1B58-AC4C-BFBB-3091FC676D4E}"/>
                </a:ext>
              </a:extLst>
            </p:cNvPr>
            <p:cNvSpPr>
              <a:spLocks noEditPoints="1"/>
            </p:cNvSpPr>
            <p:nvPr/>
          </p:nvSpPr>
          <p:spPr bwMode="auto">
            <a:xfrm>
              <a:off x="12863513" y="8915400"/>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8" name="Freeform 74">
              <a:extLst>
                <a:ext uri="{FF2B5EF4-FFF2-40B4-BE49-F238E27FC236}">
                  <a16:creationId xmlns:a16="http://schemas.microsoft.com/office/drawing/2014/main" id="{F179FDDB-A1F5-2440-9567-EB39FC9620BE}"/>
                </a:ext>
              </a:extLst>
            </p:cNvPr>
            <p:cNvSpPr>
              <a:spLocks/>
            </p:cNvSpPr>
            <p:nvPr/>
          </p:nvSpPr>
          <p:spPr bwMode="auto">
            <a:xfrm>
              <a:off x="12206288"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9" name="Freeform 75">
              <a:extLst>
                <a:ext uri="{FF2B5EF4-FFF2-40B4-BE49-F238E27FC236}">
                  <a16:creationId xmlns:a16="http://schemas.microsoft.com/office/drawing/2014/main" id="{9F481A1B-1171-8D4A-99DB-B5EE0417DC09}"/>
                </a:ext>
              </a:extLst>
            </p:cNvPr>
            <p:cNvSpPr>
              <a:spLocks/>
            </p:cNvSpPr>
            <p:nvPr/>
          </p:nvSpPr>
          <p:spPr bwMode="auto">
            <a:xfrm>
              <a:off x="12414250"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0" name="Freeform 76">
              <a:extLst>
                <a:ext uri="{FF2B5EF4-FFF2-40B4-BE49-F238E27FC236}">
                  <a16:creationId xmlns:a16="http://schemas.microsoft.com/office/drawing/2014/main" id="{FFEB2B8C-3C84-054A-95DB-6370D15C92C0}"/>
                </a:ext>
              </a:extLst>
            </p:cNvPr>
            <p:cNvSpPr>
              <a:spLocks/>
            </p:cNvSpPr>
            <p:nvPr/>
          </p:nvSpPr>
          <p:spPr bwMode="auto">
            <a:xfrm>
              <a:off x="1220628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1" name="Freeform 77">
              <a:extLst>
                <a:ext uri="{FF2B5EF4-FFF2-40B4-BE49-F238E27FC236}">
                  <a16:creationId xmlns:a16="http://schemas.microsoft.com/office/drawing/2014/main" id="{2DF9DE4E-1EDC-604D-B651-27D22D340B0F}"/>
                </a:ext>
              </a:extLst>
            </p:cNvPr>
            <p:cNvSpPr>
              <a:spLocks/>
            </p:cNvSpPr>
            <p:nvPr/>
          </p:nvSpPr>
          <p:spPr bwMode="auto">
            <a:xfrm>
              <a:off x="1227613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2" name="Freeform 78">
              <a:extLst>
                <a:ext uri="{FF2B5EF4-FFF2-40B4-BE49-F238E27FC236}">
                  <a16:creationId xmlns:a16="http://schemas.microsoft.com/office/drawing/2014/main" id="{7B0BC717-E76D-204B-9EDD-6C9AD03C9B43}"/>
                </a:ext>
              </a:extLst>
            </p:cNvPr>
            <p:cNvSpPr>
              <a:spLocks/>
            </p:cNvSpPr>
            <p:nvPr/>
          </p:nvSpPr>
          <p:spPr bwMode="auto">
            <a:xfrm>
              <a:off x="12931775" y="9053513"/>
              <a:ext cx="31750"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3" name="Freeform 79">
              <a:extLst>
                <a:ext uri="{FF2B5EF4-FFF2-40B4-BE49-F238E27FC236}">
                  <a16:creationId xmlns:a16="http://schemas.microsoft.com/office/drawing/2014/main" id="{0175EA8F-AE00-E24A-B0FA-92FAC26BF5B2}"/>
                </a:ext>
              </a:extLst>
            </p:cNvPr>
            <p:cNvSpPr>
              <a:spLocks/>
            </p:cNvSpPr>
            <p:nvPr/>
          </p:nvSpPr>
          <p:spPr bwMode="auto">
            <a:xfrm>
              <a:off x="13001625"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4" name="Freeform 80">
              <a:extLst>
                <a:ext uri="{FF2B5EF4-FFF2-40B4-BE49-F238E27FC236}">
                  <a16:creationId xmlns:a16="http://schemas.microsoft.com/office/drawing/2014/main" id="{157839D5-C53B-7742-8E2C-1943721B251B}"/>
                </a:ext>
              </a:extLst>
            </p:cNvPr>
            <p:cNvSpPr>
              <a:spLocks/>
            </p:cNvSpPr>
            <p:nvPr/>
          </p:nvSpPr>
          <p:spPr bwMode="auto">
            <a:xfrm>
              <a:off x="13001625"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35" name="Freeform 834">
            <a:extLst>
              <a:ext uri="{FF2B5EF4-FFF2-40B4-BE49-F238E27FC236}">
                <a16:creationId xmlns:a16="http://schemas.microsoft.com/office/drawing/2014/main" id="{7814364A-5A1A-2B4E-9908-E4127CC5F85E}"/>
              </a:ext>
            </a:extLst>
          </p:cNvPr>
          <p:cNvSpPr/>
          <p:nvPr/>
        </p:nvSpPr>
        <p:spPr>
          <a:xfrm>
            <a:off x="7674834" y="3385366"/>
            <a:ext cx="45719" cy="729236"/>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36" name="TextBox 835">
            <a:extLst>
              <a:ext uri="{FF2B5EF4-FFF2-40B4-BE49-F238E27FC236}">
                <a16:creationId xmlns:a16="http://schemas.microsoft.com/office/drawing/2014/main" id="{7EDAAE68-B6F0-3144-B435-6A9B9DC5CB52}"/>
              </a:ext>
            </a:extLst>
          </p:cNvPr>
          <p:cNvSpPr txBox="1"/>
          <p:nvPr/>
        </p:nvSpPr>
        <p:spPr>
          <a:xfrm>
            <a:off x="5909658" y="669578"/>
            <a:ext cx="1150391" cy="423770"/>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Drone Inspection</a:t>
            </a:r>
          </a:p>
        </p:txBody>
      </p:sp>
      <p:sp>
        <p:nvSpPr>
          <p:cNvPr id="865" name="Rectangle 864">
            <a:extLst>
              <a:ext uri="{FF2B5EF4-FFF2-40B4-BE49-F238E27FC236}">
                <a16:creationId xmlns:a16="http://schemas.microsoft.com/office/drawing/2014/main" id="{F9B63E29-2E05-1E4C-97F6-C49F6DBF869C}"/>
              </a:ext>
            </a:extLst>
          </p:cNvPr>
          <p:cNvSpPr/>
          <p:nvPr/>
        </p:nvSpPr>
        <p:spPr>
          <a:xfrm>
            <a:off x="182696" y="3265254"/>
            <a:ext cx="2654729"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Up to </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lang="en-US" sz="2600" b="1" dirty="0">
                <a:solidFill>
                  <a:srgbClr val="0064FF"/>
                </a:solidFill>
                <a:latin typeface="IBM Plex San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Asset Life</a:t>
            </a:r>
          </a:p>
        </p:txBody>
      </p:sp>
    </p:spTree>
    <p:extLst>
      <p:ext uri="{BB962C8B-B14F-4D97-AF65-F5344CB8AC3E}">
        <p14:creationId xmlns:p14="http://schemas.microsoft.com/office/powerpoint/2010/main" val="23740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C633-C7CB-7342-9F36-7A8782060FD0}"/>
              </a:ext>
            </a:extLst>
          </p:cNvPr>
          <p:cNvSpPr>
            <a:spLocks noGrp="1"/>
          </p:cNvSpPr>
          <p:nvPr>
            <p:ph type="title"/>
          </p:nvPr>
        </p:nvSpPr>
        <p:spPr>
          <a:xfrm>
            <a:off x="264318" y="320338"/>
            <a:ext cx="8593079" cy="434918"/>
          </a:xfrm>
        </p:spPr>
        <p:txBody>
          <a:bodyPr vert="horz" lIns="0" tIns="0" rIns="0" bIns="0" rtlCol="0" anchor="t" anchorCtr="0">
            <a:noAutofit/>
          </a:bodyPr>
          <a:lstStyle/>
          <a:p>
            <a:r>
              <a:rPr lang="en-US" sz="1800" b="1" dirty="0"/>
              <a:t>MAS License model – User has access to use all products in the level</a:t>
            </a:r>
          </a:p>
        </p:txBody>
      </p:sp>
      <p:sp>
        <p:nvSpPr>
          <p:cNvPr id="5" name="Rectangle 4">
            <a:extLst>
              <a:ext uri="{FF2B5EF4-FFF2-40B4-BE49-F238E27FC236}">
                <a16:creationId xmlns:a16="http://schemas.microsoft.com/office/drawing/2014/main" id="{6ACE79CA-6FA0-AB4F-9F75-3D036F0030B3}"/>
              </a:ext>
            </a:extLst>
          </p:cNvPr>
          <p:cNvSpPr/>
          <p:nvPr/>
        </p:nvSpPr>
        <p:spPr>
          <a:xfrm>
            <a:off x="852904" y="926924"/>
            <a:ext cx="6715217" cy="79714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US" sz="1050" b="1" dirty="0">
              <a:solidFill>
                <a:srgbClr val="172934"/>
              </a:solidFill>
              <a:latin typeface="Arial" panose="020B0604020202020204"/>
              <a:cs typeface="Arial" panose="020B0604020202020204" pitchFamily="34" charset="0"/>
            </a:endParaRPr>
          </a:p>
          <a:p>
            <a:pPr algn="ctr" defTabSz="685756" fontAlgn="base">
              <a:spcBef>
                <a:spcPct val="40000"/>
              </a:spcBef>
              <a:spcAft>
                <a:spcPct val="0"/>
              </a:spcAft>
              <a:defRPr/>
            </a:pPr>
            <a:endParaRPr lang="en-CA" sz="1200" b="1" dirty="0">
              <a:solidFill>
                <a:srgbClr val="FFFFFF"/>
              </a:solidFill>
              <a:latin typeface="Arial"/>
              <a:cs typeface="Arial"/>
            </a:endParaRPr>
          </a:p>
        </p:txBody>
      </p:sp>
      <p:sp>
        <p:nvSpPr>
          <p:cNvPr id="6" name="Rectangle 5">
            <a:extLst>
              <a:ext uri="{FF2B5EF4-FFF2-40B4-BE49-F238E27FC236}">
                <a16:creationId xmlns:a16="http://schemas.microsoft.com/office/drawing/2014/main" id="{FEDFDCFA-29A0-9942-B5F6-9397E43B957D}"/>
              </a:ext>
            </a:extLst>
          </p:cNvPr>
          <p:cNvSpPr/>
          <p:nvPr/>
        </p:nvSpPr>
        <p:spPr>
          <a:xfrm>
            <a:off x="792805" y="1798204"/>
            <a:ext cx="6775315" cy="79731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err="1">
              <a:solidFill>
                <a:srgbClr val="FFFFFF"/>
              </a:solidFill>
              <a:latin typeface="Arial"/>
              <a:cs typeface="Arial"/>
            </a:endParaRPr>
          </a:p>
        </p:txBody>
      </p:sp>
      <p:sp>
        <p:nvSpPr>
          <p:cNvPr id="7" name="Rectangle 6">
            <a:extLst>
              <a:ext uri="{FF2B5EF4-FFF2-40B4-BE49-F238E27FC236}">
                <a16:creationId xmlns:a16="http://schemas.microsoft.com/office/drawing/2014/main" id="{800424A0-EACC-1F41-B26E-2DB177D9018C}"/>
              </a:ext>
            </a:extLst>
          </p:cNvPr>
          <p:cNvSpPr/>
          <p:nvPr/>
        </p:nvSpPr>
        <p:spPr>
          <a:xfrm>
            <a:off x="792805" y="2676428"/>
            <a:ext cx="6775315" cy="79714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dirty="0">
              <a:solidFill>
                <a:srgbClr val="FFFFFF"/>
              </a:solidFill>
              <a:latin typeface="Arial"/>
              <a:cs typeface="Arial"/>
            </a:endParaRPr>
          </a:p>
        </p:txBody>
      </p:sp>
      <p:sp>
        <p:nvSpPr>
          <p:cNvPr id="8" name="Rectangle 7">
            <a:extLst>
              <a:ext uri="{FF2B5EF4-FFF2-40B4-BE49-F238E27FC236}">
                <a16:creationId xmlns:a16="http://schemas.microsoft.com/office/drawing/2014/main" id="{7001B388-A43A-8D41-914A-CE4B3683DE62}"/>
              </a:ext>
            </a:extLst>
          </p:cNvPr>
          <p:cNvSpPr/>
          <p:nvPr/>
        </p:nvSpPr>
        <p:spPr>
          <a:xfrm>
            <a:off x="792805" y="3569723"/>
            <a:ext cx="6775315" cy="79552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err="1">
              <a:solidFill>
                <a:srgbClr val="FFFFFF"/>
              </a:solidFill>
              <a:latin typeface="Arial"/>
              <a:cs typeface="Arial"/>
            </a:endParaRPr>
          </a:p>
        </p:txBody>
      </p:sp>
      <p:sp>
        <p:nvSpPr>
          <p:cNvPr id="9" name="Text Box 3">
            <a:extLst>
              <a:ext uri="{FF2B5EF4-FFF2-40B4-BE49-F238E27FC236}">
                <a16:creationId xmlns:a16="http://schemas.microsoft.com/office/drawing/2014/main" id="{FC047AAB-6EAF-8541-9AF9-C3D77137ADE9}"/>
              </a:ext>
            </a:extLst>
          </p:cNvPr>
          <p:cNvSpPr txBox="1">
            <a:spLocks noChangeArrowheads="1"/>
          </p:cNvSpPr>
          <p:nvPr/>
        </p:nvSpPr>
        <p:spPr bwMode="auto">
          <a:xfrm>
            <a:off x="774517" y="2687218"/>
            <a:ext cx="3752201"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Limited Concurrent User –</a:t>
            </a:r>
            <a:r>
              <a:rPr lang="en-US" sz="1200" b="1" dirty="0">
                <a:solidFill>
                  <a:prstClr val="black"/>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5 AppPoints</a:t>
            </a:r>
          </a:p>
        </p:txBody>
      </p:sp>
      <p:sp>
        <p:nvSpPr>
          <p:cNvPr id="10" name="Text Box 12">
            <a:extLst>
              <a:ext uri="{FF2B5EF4-FFF2-40B4-BE49-F238E27FC236}">
                <a16:creationId xmlns:a16="http://schemas.microsoft.com/office/drawing/2014/main" id="{67BBDE46-C091-1548-8266-CFAEA25FF9FF}"/>
              </a:ext>
            </a:extLst>
          </p:cNvPr>
          <p:cNvSpPr txBox="1">
            <a:spLocks noChangeArrowheads="1"/>
          </p:cNvSpPr>
          <p:nvPr/>
        </p:nvSpPr>
        <p:spPr bwMode="auto">
          <a:xfrm>
            <a:off x="787582" y="3563617"/>
            <a:ext cx="3473142"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Install – 1 AppPoint</a:t>
            </a:r>
            <a:r>
              <a:rPr lang="en-US" sz="1200" b="1" dirty="0">
                <a:solidFill>
                  <a:schemeClr val="bg2"/>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(x multiplier) </a:t>
            </a:r>
          </a:p>
        </p:txBody>
      </p:sp>
      <p:sp>
        <p:nvSpPr>
          <p:cNvPr id="11" name="Text Box 3">
            <a:extLst>
              <a:ext uri="{FF2B5EF4-FFF2-40B4-BE49-F238E27FC236}">
                <a16:creationId xmlns:a16="http://schemas.microsoft.com/office/drawing/2014/main" id="{9E091392-9438-F246-BEA7-ED2F358B12B7}"/>
              </a:ext>
            </a:extLst>
          </p:cNvPr>
          <p:cNvSpPr txBox="1">
            <a:spLocks noChangeArrowheads="1"/>
          </p:cNvSpPr>
          <p:nvPr/>
        </p:nvSpPr>
        <p:spPr bwMode="auto">
          <a:xfrm>
            <a:off x="792804" y="919401"/>
            <a:ext cx="4251962"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Premium Concurrent User –</a:t>
            </a:r>
            <a:r>
              <a:rPr lang="en-US" sz="1200" b="1" dirty="0">
                <a:solidFill>
                  <a:prstClr val="black"/>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15 AppPoints</a:t>
            </a:r>
          </a:p>
        </p:txBody>
      </p:sp>
      <p:sp>
        <p:nvSpPr>
          <p:cNvPr id="12" name="Text Box 12">
            <a:extLst>
              <a:ext uri="{FF2B5EF4-FFF2-40B4-BE49-F238E27FC236}">
                <a16:creationId xmlns:a16="http://schemas.microsoft.com/office/drawing/2014/main" id="{AB6261E4-8B7F-9F49-A9DB-7B8A6E91903C}"/>
              </a:ext>
            </a:extLst>
          </p:cNvPr>
          <p:cNvSpPr txBox="1">
            <a:spLocks noChangeArrowheads="1"/>
          </p:cNvSpPr>
          <p:nvPr/>
        </p:nvSpPr>
        <p:spPr bwMode="auto">
          <a:xfrm>
            <a:off x="792804" y="1798205"/>
            <a:ext cx="3264408"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Base Concurrent User –</a:t>
            </a:r>
            <a:r>
              <a:rPr lang="en-US" sz="1200" b="1" dirty="0">
                <a:solidFill>
                  <a:srgbClr val="172934"/>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10 AppPoints</a:t>
            </a:r>
          </a:p>
        </p:txBody>
      </p:sp>
      <p:sp>
        <p:nvSpPr>
          <p:cNvPr id="13" name="Rectangle 12">
            <a:extLst>
              <a:ext uri="{FF2B5EF4-FFF2-40B4-BE49-F238E27FC236}">
                <a16:creationId xmlns:a16="http://schemas.microsoft.com/office/drawing/2014/main" id="{4FDCFAA5-3FAA-424F-A4BA-027E6CD6941E}"/>
              </a:ext>
            </a:extLst>
          </p:cNvPr>
          <p:cNvSpPr/>
          <p:nvPr/>
        </p:nvSpPr>
        <p:spPr>
          <a:xfrm>
            <a:off x="880264" y="1179396"/>
            <a:ext cx="2103120" cy="457200"/>
          </a:xfrm>
          <a:prstGeom prst="rect">
            <a:avLst/>
          </a:prstGeom>
          <a:solidFill>
            <a:srgbClr val="0D61FF"/>
          </a:solidFill>
        </p:spPr>
        <p:txBody>
          <a:bodyPr wrap="square" lIns="45720" tIns="0" rIns="45720" bIns="0" anchor="t"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 Industry </a:t>
            </a:r>
            <a:r>
              <a:rPr lang="en-US" sz="800" b="1" dirty="0">
                <a:solidFill>
                  <a:srgbClr val="FFFFFF"/>
                </a:solidFill>
                <a:latin typeface="IBM Plex Sans"/>
                <a:cs typeface="Arial" panose="020B0604020202020204" pitchFamily="34" charset="0"/>
              </a:rPr>
              <a:t> </a:t>
            </a:r>
            <a:r>
              <a:rPr lang="en-US" sz="900" b="1" dirty="0">
                <a:solidFill>
                  <a:srgbClr val="FFFFFF"/>
                </a:solidFill>
                <a:latin typeface="IBM Plex Sans"/>
                <a:cs typeface="Arial" panose="020B0604020202020204" pitchFamily="34" charset="0"/>
              </a:rPr>
              <a:t>Solutions</a:t>
            </a:r>
          </a:p>
        </p:txBody>
      </p:sp>
      <p:sp>
        <p:nvSpPr>
          <p:cNvPr id="14" name="Rectangle 13">
            <a:extLst>
              <a:ext uri="{FF2B5EF4-FFF2-40B4-BE49-F238E27FC236}">
                <a16:creationId xmlns:a16="http://schemas.microsoft.com/office/drawing/2014/main" id="{85BC660C-A40C-B341-BAFF-8E78E2940FE3}"/>
              </a:ext>
            </a:extLst>
          </p:cNvPr>
          <p:cNvSpPr/>
          <p:nvPr/>
        </p:nvSpPr>
        <p:spPr>
          <a:xfrm>
            <a:off x="5196302" y="2062812"/>
            <a:ext cx="2103120" cy="457200"/>
          </a:xfrm>
          <a:prstGeom prst="rect">
            <a:avLst/>
          </a:prstGeom>
          <a:solidFill>
            <a:srgbClr val="0D61FF"/>
          </a:solidFill>
          <a:ln>
            <a:noFill/>
          </a:ln>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Health</a:t>
            </a:r>
          </a:p>
        </p:txBody>
      </p:sp>
      <p:sp>
        <p:nvSpPr>
          <p:cNvPr id="15" name="Rectangle 14">
            <a:extLst>
              <a:ext uri="{FF2B5EF4-FFF2-40B4-BE49-F238E27FC236}">
                <a16:creationId xmlns:a16="http://schemas.microsoft.com/office/drawing/2014/main" id="{E1429378-4804-134A-AB32-4ABFE09239E1}"/>
              </a:ext>
            </a:extLst>
          </p:cNvPr>
          <p:cNvSpPr/>
          <p:nvPr/>
        </p:nvSpPr>
        <p:spPr>
          <a:xfrm>
            <a:off x="3040895" y="2921864"/>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Manage Mobile user</a:t>
            </a:r>
          </a:p>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a:t>
            </a:r>
            <a:r>
              <a:rPr lang="en-US" sz="800" b="1" dirty="0">
                <a:solidFill>
                  <a:srgbClr val="FFFFFF"/>
                </a:solidFill>
                <a:latin typeface="IBM Plex Sans"/>
                <a:cs typeface="Arial" panose="020B0604020202020204" pitchFamily="34" charset="0"/>
              </a:rPr>
              <a:t>Anywhere/3</a:t>
            </a:r>
            <a:r>
              <a:rPr lang="en-US" sz="800" b="1" baseline="30000" dirty="0">
                <a:solidFill>
                  <a:srgbClr val="FFFFFF"/>
                </a:solidFill>
                <a:latin typeface="IBM Plex Sans"/>
                <a:cs typeface="Arial" panose="020B0604020202020204" pitchFamily="34" charset="0"/>
              </a:rPr>
              <a:t>rd</a:t>
            </a:r>
            <a:r>
              <a:rPr lang="en-US" sz="800" b="1" dirty="0">
                <a:solidFill>
                  <a:srgbClr val="FFFFFF"/>
                </a:solidFill>
                <a:latin typeface="IBM Plex Sans"/>
                <a:cs typeface="Arial" panose="020B0604020202020204" pitchFamily="34" charset="0"/>
              </a:rPr>
              <a:t> party)</a:t>
            </a:r>
          </a:p>
        </p:txBody>
      </p:sp>
      <p:sp>
        <p:nvSpPr>
          <p:cNvPr id="16" name="Rectangle 15">
            <a:extLst>
              <a:ext uri="{FF2B5EF4-FFF2-40B4-BE49-F238E27FC236}">
                <a16:creationId xmlns:a16="http://schemas.microsoft.com/office/drawing/2014/main" id="{05227F2F-DFDB-DE43-9E3D-FAB531FBB66B}"/>
              </a:ext>
            </a:extLst>
          </p:cNvPr>
          <p:cNvSpPr/>
          <p:nvPr/>
        </p:nvSpPr>
        <p:spPr>
          <a:xfrm>
            <a:off x="3040895" y="3822018"/>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Manage</a:t>
            </a:r>
          </a:p>
          <a:p>
            <a:pPr algn="ctr" defTabSz="685756" fontAlgn="base">
              <a:spcBef>
                <a:spcPct val="40000"/>
              </a:spcBef>
              <a:spcAft>
                <a:spcPct val="0"/>
              </a:spcAft>
              <a:defRPr/>
            </a:pPr>
            <a:r>
              <a:rPr lang="en-US" sz="800" b="1" dirty="0">
                <a:solidFill>
                  <a:srgbClr val="FFFFFF"/>
                </a:solidFill>
                <a:latin typeface="IBM Plex Sans"/>
                <a:cs typeface="Arial" panose="020B0604020202020204" pitchFamily="34" charset="0"/>
              </a:rPr>
              <a:t>Spatial  (x20) </a:t>
            </a:r>
          </a:p>
        </p:txBody>
      </p:sp>
      <p:sp>
        <p:nvSpPr>
          <p:cNvPr id="17" name="Rectangle 16">
            <a:extLst>
              <a:ext uri="{FF2B5EF4-FFF2-40B4-BE49-F238E27FC236}">
                <a16:creationId xmlns:a16="http://schemas.microsoft.com/office/drawing/2014/main" id="{1A1F2096-CB9E-FB42-8A90-DA17FFD3292C}"/>
              </a:ext>
            </a:extLst>
          </p:cNvPr>
          <p:cNvSpPr/>
          <p:nvPr/>
        </p:nvSpPr>
        <p:spPr>
          <a:xfrm>
            <a:off x="880264" y="3822018"/>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a:t>
            </a:r>
            <a:br>
              <a:rPr lang="en-US" sz="900" b="1" dirty="0">
                <a:solidFill>
                  <a:srgbClr val="FFFFFF"/>
                </a:solidFill>
                <a:latin typeface="IBM Plex Sans"/>
                <a:cs typeface="Arial" panose="020B0604020202020204" pitchFamily="34" charset="0"/>
              </a:rPr>
            </a:br>
            <a:r>
              <a:rPr lang="en-US" sz="800" b="1" dirty="0">
                <a:solidFill>
                  <a:srgbClr val="FFFFFF"/>
                </a:solidFill>
                <a:latin typeface="IBM Plex Sans"/>
                <a:cs typeface="Arial" panose="020B0604020202020204" pitchFamily="34" charset="0"/>
              </a:rPr>
              <a:t>ERP Adapter for SAP/Oracle (x80)</a:t>
            </a:r>
          </a:p>
        </p:txBody>
      </p:sp>
      <p:sp>
        <p:nvSpPr>
          <p:cNvPr id="18" name="Rectangle 17">
            <a:extLst>
              <a:ext uri="{FF2B5EF4-FFF2-40B4-BE49-F238E27FC236}">
                <a16:creationId xmlns:a16="http://schemas.microsoft.com/office/drawing/2014/main" id="{EA3D6100-880B-5940-918E-2D5451C94451}"/>
              </a:ext>
            </a:extLst>
          </p:cNvPr>
          <p:cNvSpPr/>
          <p:nvPr/>
        </p:nvSpPr>
        <p:spPr>
          <a:xfrm>
            <a:off x="880264" y="2928630"/>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Manage/Ind. Solutions</a:t>
            </a:r>
            <a:br>
              <a:rPr lang="en-US" sz="1000" b="1" dirty="0">
                <a:solidFill>
                  <a:srgbClr val="FFFFFF"/>
                </a:solidFill>
                <a:latin typeface="IBM Plex Sans"/>
                <a:cs typeface="Arial" panose="020B0604020202020204" pitchFamily="34" charset="0"/>
              </a:rPr>
            </a:br>
            <a:r>
              <a:rPr lang="en-US" sz="800" dirty="0">
                <a:solidFill>
                  <a:srgbClr val="FFFFFF"/>
                </a:solidFill>
                <a:latin typeface="IBM Plex Sans"/>
                <a:cs typeface="Arial" panose="020B0604020202020204" pitchFamily="34" charset="0"/>
              </a:rPr>
              <a:t>(3 modules)</a:t>
            </a:r>
          </a:p>
        </p:txBody>
      </p:sp>
      <p:sp>
        <p:nvSpPr>
          <p:cNvPr id="19" name="Rectangle 18">
            <a:extLst>
              <a:ext uri="{FF2B5EF4-FFF2-40B4-BE49-F238E27FC236}">
                <a16:creationId xmlns:a16="http://schemas.microsoft.com/office/drawing/2014/main" id="{FEC0E7E0-E361-734B-B796-144CF09327E8}"/>
              </a:ext>
            </a:extLst>
          </p:cNvPr>
          <p:cNvSpPr/>
          <p:nvPr/>
        </p:nvSpPr>
        <p:spPr>
          <a:xfrm>
            <a:off x="3040895" y="1179396"/>
            <a:ext cx="2103120" cy="457200"/>
          </a:xfrm>
          <a:prstGeom prst="rect">
            <a:avLst/>
          </a:prstGeom>
          <a:solidFill>
            <a:srgbClr val="0D61FF"/>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Predict</a:t>
            </a:r>
            <a:endParaRPr lang="en-US" sz="800" b="1" dirty="0">
              <a:solidFill>
                <a:srgbClr val="FFFFFF"/>
              </a:solidFill>
              <a:latin typeface="IBM Plex Sans"/>
              <a:cs typeface="Arial" panose="020B0604020202020204" pitchFamily="34" charset="0"/>
            </a:endParaRPr>
          </a:p>
        </p:txBody>
      </p:sp>
      <p:sp>
        <p:nvSpPr>
          <p:cNvPr id="20" name="Rectangle 19">
            <a:extLst>
              <a:ext uri="{FF2B5EF4-FFF2-40B4-BE49-F238E27FC236}">
                <a16:creationId xmlns:a16="http://schemas.microsoft.com/office/drawing/2014/main" id="{C721B01D-2D5B-EC4B-B420-F67686F77679}"/>
              </a:ext>
            </a:extLst>
          </p:cNvPr>
          <p:cNvSpPr/>
          <p:nvPr/>
        </p:nvSpPr>
        <p:spPr>
          <a:xfrm>
            <a:off x="5196302" y="2919005"/>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Monitor</a:t>
            </a:r>
          </a:p>
        </p:txBody>
      </p:sp>
      <p:sp>
        <p:nvSpPr>
          <p:cNvPr id="21" name="Rectangle 20">
            <a:extLst>
              <a:ext uri="{FF2B5EF4-FFF2-40B4-BE49-F238E27FC236}">
                <a16:creationId xmlns:a16="http://schemas.microsoft.com/office/drawing/2014/main" id="{B1A9EACF-8DA9-6D4B-B15C-23496A358FFC}"/>
              </a:ext>
            </a:extLst>
          </p:cNvPr>
          <p:cNvSpPr/>
          <p:nvPr/>
        </p:nvSpPr>
        <p:spPr>
          <a:xfrm>
            <a:off x="880264" y="2062812"/>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 </a:t>
            </a:r>
            <a:br>
              <a:rPr lang="en-US" sz="900" b="1" dirty="0">
                <a:solidFill>
                  <a:srgbClr val="FFFFFF"/>
                </a:solidFill>
                <a:latin typeface="IBM Plex Sans"/>
                <a:cs typeface="Arial" panose="020B0604020202020204" pitchFamily="34" charset="0"/>
              </a:rPr>
            </a:br>
            <a:r>
              <a:rPr lang="en-US" sz="800" dirty="0">
                <a:solidFill>
                  <a:srgbClr val="FFFFFF"/>
                </a:solidFill>
                <a:latin typeface="IBM Plex Sans"/>
                <a:cs typeface="Arial" panose="020B0604020202020204" pitchFamily="34" charset="0"/>
              </a:rPr>
              <a:t>(full access)</a:t>
            </a:r>
          </a:p>
        </p:txBody>
      </p:sp>
      <p:sp>
        <p:nvSpPr>
          <p:cNvPr id="22" name="Rectangle 21">
            <a:extLst>
              <a:ext uri="{FF2B5EF4-FFF2-40B4-BE49-F238E27FC236}">
                <a16:creationId xmlns:a16="http://schemas.microsoft.com/office/drawing/2014/main" id="{C6F8CFF8-C0A0-4348-8EC2-8F42505F622B}"/>
              </a:ext>
            </a:extLst>
          </p:cNvPr>
          <p:cNvSpPr/>
          <p:nvPr/>
        </p:nvSpPr>
        <p:spPr>
          <a:xfrm>
            <a:off x="2546997" y="2361624"/>
            <a:ext cx="411480" cy="10333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Calibration</a:t>
            </a:r>
          </a:p>
        </p:txBody>
      </p:sp>
      <p:sp>
        <p:nvSpPr>
          <p:cNvPr id="23" name="Rectangle 22">
            <a:extLst>
              <a:ext uri="{FF2B5EF4-FFF2-40B4-BE49-F238E27FC236}">
                <a16:creationId xmlns:a16="http://schemas.microsoft.com/office/drawing/2014/main" id="{1B7FA4F1-880E-4D43-ACB9-1CE7711B2521}"/>
              </a:ext>
            </a:extLst>
          </p:cNvPr>
          <p:cNvSpPr/>
          <p:nvPr/>
        </p:nvSpPr>
        <p:spPr>
          <a:xfrm>
            <a:off x="2546997" y="2242750"/>
            <a:ext cx="411480" cy="9670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Linear</a:t>
            </a:r>
          </a:p>
        </p:txBody>
      </p:sp>
      <p:sp>
        <p:nvSpPr>
          <p:cNvPr id="24" name="Rectangle 23">
            <a:extLst>
              <a:ext uri="{FF2B5EF4-FFF2-40B4-BE49-F238E27FC236}">
                <a16:creationId xmlns:a16="http://schemas.microsoft.com/office/drawing/2014/main" id="{98E7B819-EAA0-6548-A32C-F8C1B8DB3729}"/>
              </a:ext>
            </a:extLst>
          </p:cNvPr>
          <p:cNvSpPr/>
          <p:nvPr/>
        </p:nvSpPr>
        <p:spPr>
          <a:xfrm>
            <a:off x="905498"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Trans.</a:t>
            </a:r>
          </a:p>
        </p:txBody>
      </p:sp>
      <p:sp>
        <p:nvSpPr>
          <p:cNvPr id="25" name="Rectangle 24">
            <a:extLst>
              <a:ext uri="{FF2B5EF4-FFF2-40B4-BE49-F238E27FC236}">
                <a16:creationId xmlns:a16="http://schemas.microsoft.com/office/drawing/2014/main" id="{802BB129-1BCB-3945-AE56-47CC56072CC4}"/>
              </a:ext>
            </a:extLst>
          </p:cNvPr>
          <p:cNvSpPr/>
          <p:nvPr/>
        </p:nvSpPr>
        <p:spPr>
          <a:xfrm>
            <a:off x="1310816"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Nuclear</a:t>
            </a:r>
          </a:p>
        </p:txBody>
      </p:sp>
      <p:sp>
        <p:nvSpPr>
          <p:cNvPr id="26" name="Rectangle 25">
            <a:extLst>
              <a:ext uri="{FF2B5EF4-FFF2-40B4-BE49-F238E27FC236}">
                <a16:creationId xmlns:a16="http://schemas.microsoft.com/office/drawing/2014/main" id="{65619062-E8EB-1844-BA58-78A1FB292EDA}"/>
              </a:ext>
            </a:extLst>
          </p:cNvPr>
          <p:cNvSpPr/>
          <p:nvPr/>
        </p:nvSpPr>
        <p:spPr>
          <a:xfrm>
            <a:off x="1732265"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Utilities</a:t>
            </a:r>
          </a:p>
        </p:txBody>
      </p:sp>
      <p:sp>
        <p:nvSpPr>
          <p:cNvPr id="27" name="Rectangle 26">
            <a:extLst>
              <a:ext uri="{FF2B5EF4-FFF2-40B4-BE49-F238E27FC236}">
                <a16:creationId xmlns:a16="http://schemas.microsoft.com/office/drawing/2014/main" id="{5383F332-CD19-C840-BA2F-F07D516E18ED}"/>
              </a:ext>
            </a:extLst>
          </p:cNvPr>
          <p:cNvSpPr/>
          <p:nvPr/>
        </p:nvSpPr>
        <p:spPr>
          <a:xfrm>
            <a:off x="2152520"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Oil &amp; Gas</a:t>
            </a:r>
          </a:p>
        </p:txBody>
      </p:sp>
      <p:sp>
        <p:nvSpPr>
          <p:cNvPr id="28" name="Rectangle 27">
            <a:extLst>
              <a:ext uri="{FF2B5EF4-FFF2-40B4-BE49-F238E27FC236}">
                <a16:creationId xmlns:a16="http://schemas.microsoft.com/office/drawing/2014/main" id="{ECF00410-E295-D04C-93B7-B5D09319C5F8}"/>
              </a:ext>
            </a:extLst>
          </p:cNvPr>
          <p:cNvSpPr/>
          <p:nvPr/>
        </p:nvSpPr>
        <p:spPr>
          <a:xfrm>
            <a:off x="905498" y="1502925"/>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Aviation</a:t>
            </a:r>
          </a:p>
        </p:txBody>
      </p:sp>
      <p:sp>
        <p:nvSpPr>
          <p:cNvPr id="29" name="Rectangle 28">
            <a:extLst>
              <a:ext uri="{FF2B5EF4-FFF2-40B4-BE49-F238E27FC236}">
                <a16:creationId xmlns:a16="http://schemas.microsoft.com/office/drawing/2014/main" id="{1D50CFD8-B4F6-5C4F-91A9-A976A72DE82D}"/>
              </a:ext>
            </a:extLst>
          </p:cNvPr>
          <p:cNvSpPr/>
          <p:nvPr/>
        </p:nvSpPr>
        <p:spPr>
          <a:xfrm>
            <a:off x="1309217" y="1502925"/>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Civil Infras.</a:t>
            </a:r>
          </a:p>
        </p:txBody>
      </p:sp>
      <p:sp>
        <p:nvSpPr>
          <p:cNvPr id="30" name="Rectangle 29">
            <a:extLst>
              <a:ext uri="{FF2B5EF4-FFF2-40B4-BE49-F238E27FC236}">
                <a16:creationId xmlns:a16="http://schemas.microsoft.com/office/drawing/2014/main" id="{26B4C37F-3885-7C49-84A0-3983C002108C}"/>
              </a:ext>
            </a:extLst>
          </p:cNvPr>
          <p:cNvSpPr/>
          <p:nvPr/>
        </p:nvSpPr>
        <p:spPr>
          <a:xfrm>
            <a:off x="1732265" y="1504919"/>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ACM</a:t>
            </a:r>
          </a:p>
        </p:txBody>
      </p:sp>
      <p:sp>
        <p:nvSpPr>
          <p:cNvPr id="31" name="Rectangle 30">
            <a:extLst>
              <a:ext uri="{FF2B5EF4-FFF2-40B4-BE49-F238E27FC236}">
                <a16:creationId xmlns:a16="http://schemas.microsoft.com/office/drawing/2014/main" id="{5BD1C96F-2AA1-6042-8DFA-1203B613FBAD}"/>
              </a:ext>
            </a:extLst>
          </p:cNvPr>
          <p:cNvSpPr/>
          <p:nvPr/>
        </p:nvSpPr>
        <p:spPr>
          <a:xfrm>
            <a:off x="2148250" y="1504459"/>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MSP</a:t>
            </a:r>
          </a:p>
        </p:txBody>
      </p:sp>
      <p:sp>
        <p:nvSpPr>
          <p:cNvPr id="32" name="Rectangle 31">
            <a:extLst>
              <a:ext uri="{FF2B5EF4-FFF2-40B4-BE49-F238E27FC236}">
                <a16:creationId xmlns:a16="http://schemas.microsoft.com/office/drawing/2014/main" id="{D29D0139-6B59-0E42-999D-BE20F92EF028}"/>
              </a:ext>
            </a:extLst>
          </p:cNvPr>
          <p:cNvSpPr/>
          <p:nvPr/>
        </p:nvSpPr>
        <p:spPr>
          <a:xfrm>
            <a:off x="2566435" y="1502927"/>
            <a:ext cx="365760" cy="101302"/>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HS&amp;E</a:t>
            </a:r>
          </a:p>
        </p:txBody>
      </p:sp>
      <p:sp>
        <p:nvSpPr>
          <p:cNvPr id="36" name="Rectangle 35">
            <a:extLst>
              <a:ext uri="{FF2B5EF4-FFF2-40B4-BE49-F238E27FC236}">
                <a16:creationId xmlns:a16="http://schemas.microsoft.com/office/drawing/2014/main" id="{6BA95814-DB3D-6940-AF37-F637F6663AAA}"/>
              </a:ext>
            </a:extLst>
          </p:cNvPr>
          <p:cNvSpPr/>
          <p:nvPr/>
        </p:nvSpPr>
        <p:spPr>
          <a:xfrm>
            <a:off x="2546997" y="2117897"/>
            <a:ext cx="411480" cy="102684"/>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Spatial</a:t>
            </a:r>
          </a:p>
        </p:txBody>
      </p:sp>
      <p:sp>
        <p:nvSpPr>
          <p:cNvPr id="37" name="Rectangle 36">
            <a:extLst>
              <a:ext uri="{FF2B5EF4-FFF2-40B4-BE49-F238E27FC236}">
                <a16:creationId xmlns:a16="http://schemas.microsoft.com/office/drawing/2014/main" id="{E52DEB19-B1CC-6F4D-867D-8A62515B64AC}"/>
              </a:ext>
            </a:extLst>
          </p:cNvPr>
          <p:cNvSpPr/>
          <p:nvPr/>
        </p:nvSpPr>
        <p:spPr>
          <a:xfrm>
            <a:off x="3040895" y="2062812"/>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Scheduler/Plus</a:t>
            </a:r>
          </a:p>
        </p:txBody>
      </p:sp>
      <p:sp>
        <p:nvSpPr>
          <p:cNvPr id="38" name="Rectangle 37">
            <a:extLst>
              <a:ext uri="{FF2B5EF4-FFF2-40B4-BE49-F238E27FC236}">
                <a16:creationId xmlns:a16="http://schemas.microsoft.com/office/drawing/2014/main" id="{2F5C079B-E504-4665-95E7-03BE4535A8B4}"/>
              </a:ext>
            </a:extLst>
          </p:cNvPr>
          <p:cNvSpPr/>
          <p:nvPr/>
        </p:nvSpPr>
        <p:spPr>
          <a:xfrm>
            <a:off x="2554949" y="3215939"/>
            <a:ext cx="411480" cy="10333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Calibration</a:t>
            </a:r>
          </a:p>
        </p:txBody>
      </p:sp>
      <p:sp>
        <p:nvSpPr>
          <p:cNvPr id="39" name="Rectangle 38">
            <a:extLst>
              <a:ext uri="{FF2B5EF4-FFF2-40B4-BE49-F238E27FC236}">
                <a16:creationId xmlns:a16="http://schemas.microsoft.com/office/drawing/2014/main" id="{C875EB01-8343-4FF5-93C2-E20EB95F7367}"/>
              </a:ext>
            </a:extLst>
          </p:cNvPr>
          <p:cNvSpPr/>
          <p:nvPr/>
        </p:nvSpPr>
        <p:spPr>
          <a:xfrm>
            <a:off x="2554949" y="3097064"/>
            <a:ext cx="411480" cy="9670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Linear</a:t>
            </a:r>
          </a:p>
        </p:txBody>
      </p:sp>
      <p:sp>
        <p:nvSpPr>
          <p:cNvPr id="40" name="Rectangle 39">
            <a:extLst>
              <a:ext uri="{FF2B5EF4-FFF2-40B4-BE49-F238E27FC236}">
                <a16:creationId xmlns:a16="http://schemas.microsoft.com/office/drawing/2014/main" id="{C29699BA-2607-4D2F-BBA6-1E5B5D7BB1E9}"/>
              </a:ext>
            </a:extLst>
          </p:cNvPr>
          <p:cNvSpPr/>
          <p:nvPr/>
        </p:nvSpPr>
        <p:spPr>
          <a:xfrm>
            <a:off x="2554949" y="2972211"/>
            <a:ext cx="411480" cy="102684"/>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Spatial</a:t>
            </a:r>
          </a:p>
        </p:txBody>
      </p:sp>
      <p:sp>
        <p:nvSpPr>
          <p:cNvPr id="42" name="Rectangle 41">
            <a:extLst>
              <a:ext uri="{FF2B5EF4-FFF2-40B4-BE49-F238E27FC236}">
                <a16:creationId xmlns:a16="http://schemas.microsoft.com/office/drawing/2014/main" id="{20E2F0C9-C7B2-B948-82D5-3E8DBFD3AB6E}"/>
              </a:ext>
            </a:extLst>
          </p:cNvPr>
          <p:cNvSpPr/>
          <p:nvPr/>
        </p:nvSpPr>
        <p:spPr>
          <a:xfrm>
            <a:off x="5196302" y="1179396"/>
            <a:ext cx="2103120" cy="457200"/>
          </a:xfrm>
          <a:prstGeom prst="rect">
            <a:avLst/>
          </a:prstGeom>
          <a:solidFill>
            <a:srgbClr val="031F80"/>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Visual Inspection</a:t>
            </a:r>
            <a:endParaRPr lang="en-US" sz="800" b="1" dirty="0">
              <a:solidFill>
                <a:srgbClr val="FFFFFF"/>
              </a:solidFill>
              <a:latin typeface="IBM Plex Sans"/>
              <a:cs typeface="Arial" panose="020B0604020202020204" pitchFamily="34" charset="0"/>
            </a:endParaRPr>
          </a:p>
        </p:txBody>
      </p:sp>
      <p:sp>
        <p:nvSpPr>
          <p:cNvPr id="44" name="Rectangle 43">
            <a:extLst>
              <a:ext uri="{FF2B5EF4-FFF2-40B4-BE49-F238E27FC236}">
                <a16:creationId xmlns:a16="http://schemas.microsoft.com/office/drawing/2014/main" id="{4D78D66E-0709-7F4F-9841-BBDF90A2A925}"/>
              </a:ext>
            </a:extLst>
          </p:cNvPr>
          <p:cNvSpPr/>
          <p:nvPr/>
        </p:nvSpPr>
        <p:spPr>
          <a:xfrm>
            <a:off x="5196302" y="3822018"/>
            <a:ext cx="2103120" cy="457200"/>
          </a:xfrm>
          <a:prstGeom prst="rect">
            <a:avLst/>
          </a:prstGeom>
          <a:solidFill>
            <a:srgbClr val="031E80"/>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Visual Inspection</a:t>
            </a:r>
          </a:p>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(x45)</a:t>
            </a:r>
            <a:endParaRPr lang="en-US" sz="800" b="1" dirty="0">
              <a:solidFill>
                <a:srgbClr val="FFFFFF"/>
              </a:solidFill>
              <a:latin typeface="IBM Plex Sans"/>
              <a:cs typeface="Arial" panose="020B0604020202020204" pitchFamily="34" charset="0"/>
            </a:endParaRPr>
          </a:p>
        </p:txBody>
      </p:sp>
      <p:sp>
        <p:nvSpPr>
          <p:cNvPr id="4" name="Slide Number Placeholder 3">
            <a:extLst>
              <a:ext uri="{FF2B5EF4-FFF2-40B4-BE49-F238E27FC236}">
                <a16:creationId xmlns:a16="http://schemas.microsoft.com/office/drawing/2014/main" id="{2303A7AE-3803-DBE1-93ED-F4F89B21AD2F}"/>
              </a:ext>
            </a:extLst>
          </p:cNvPr>
          <p:cNvSpPr>
            <a:spLocks noGrp="1"/>
          </p:cNvSpPr>
          <p:nvPr>
            <p:ph type="sldNum" sz="quarter" idx="4"/>
          </p:nvPr>
        </p:nvSpPr>
        <p:spPr bwMode="auto">
          <a:xfrm>
            <a:off x="9144000" y="6558603"/>
            <a:ext cx="274320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defPPr>
              <a:defRPr lang="en-US"/>
            </a:defPPr>
            <a:lvl1pPr marL="0" algn="r" defTabSz="914400" rtl="0" eaLnBrk="1" latinLnBrk="0" hangingPunct="1">
              <a:spcBef>
                <a:spcPct val="0"/>
              </a:spcBef>
              <a:buFontTx/>
              <a:buNone/>
              <a:defRPr sz="800" b="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D0BE6F14-FF48-0F4F-A8AA-2E3F25371E4A}" type="slidenum">
              <a:rPr lang="en-US" smtClean="0"/>
              <a:pPr algn="r" fontAlgn="base">
                <a:spcBef>
                  <a:spcPct val="0"/>
                </a:spcBef>
                <a:spcAft>
                  <a:spcPct val="0"/>
                </a:spcAft>
                <a:defRPr/>
              </a:pPr>
              <a:t>20</a:t>
            </a:fld>
            <a:endParaRPr lang="en-US" sz="600">
              <a:solidFill>
                <a:srgbClr val="000000"/>
              </a:solidFill>
              <a:latin typeface="IBM Plex Sans"/>
              <a:cs typeface="Arial" charset="0"/>
            </a:endParaRPr>
          </a:p>
        </p:txBody>
      </p:sp>
    </p:spTree>
    <p:extLst>
      <p:ext uri="{BB962C8B-B14F-4D97-AF65-F5344CB8AC3E}">
        <p14:creationId xmlns:p14="http://schemas.microsoft.com/office/powerpoint/2010/main" val="78065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dirty="0"/>
              <a:t>How to Solution MAS </a:t>
            </a:r>
            <a:r>
              <a:rPr kumimoji="0" lang="en-AU" sz="1400"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dirty="0"/>
          </a:p>
          <a:p>
            <a:pPr marL="285750" indent="-285750">
              <a:buFont typeface="Arial" panose="020B0604020202020204" pitchFamily="34" charset="0"/>
              <a:buChar char="•"/>
            </a:pPr>
            <a:r>
              <a:rPr lang="en-US" dirty="0"/>
              <a:t>Migration - </a:t>
            </a:r>
            <a:r>
              <a:rPr kumimoji="0" lang="en-AU" sz="1400" i="0" u="none" strike="noStrike" kern="1200" cap="none" spc="0" normalizeH="0" baseline="0" noProof="0" dirty="0">
                <a:ln>
                  <a:noFill/>
                </a:ln>
                <a:effectLst/>
                <a:uLnTx/>
                <a:uFillTx/>
                <a:latin typeface="IBM Plex Sans"/>
                <a:ea typeface="+mn-ea"/>
                <a:cs typeface="Arial"/>
              </a:rPr>
              <a:t>Maximo 7.x to MAS 8.x</a:t>
            </a:r>
            <a:endParaRPr lang="en-US" dirty="0"/>
          </a:p>
          <a:p>
            <a:pPr marL="285750" indent="-285750">
              <a:buFont typeface="Arial" panose="020B0604020202020204" pitchFamily="34" charset="0"/>
              <a:buChar char="•"/>
            </a:pPr>
            <a:r>
              <a:rPr lang="en-US" b="1" dirty="0"/>
              <a:t>Suite commercial aspects</a:t>
            </a:r>
          </a:p>
          <a:p>
            <a:pPr marL="285750" indent="-285750">
              <a:buFont typeface="Arial" panose="020B0604020202020204" pitchFamily="34" charset="0"/>
              <a:buChar char="•"/>
            </a:pPr>
            <a:r>
              <a:rPr lang="en-US" b="1" dirty="0"/>
              <a:t>Demo:</a:t>
            </a:r>
            <a:r>
              <a:rPr lang="en-US" dirty="0"/>
              <a:t>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213946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42900"/>
            <a:ext cx="8594725" cy="392646"/>
          </a:xfrm>
        </p:spPr>
        <p:txBody>
          <a:bodyPr/>
          <a:lstStyle/>
          <a:p>
            <a:r>
              <a:rPr lang="en-AU" b="1" dirty="0"/>
              <a:t>MAS - Sizing</a:t>
            </a:r>
          </a:p>
        </p:txBody>
      </p:sp>
      <p:sp>
        <p:nvSpPr>
          <p:cNvPr id="3" name="TextBox 2">
            <a:extLst>
              <a:ext uri="{FF2B5EF4-FFF2-40B4-BE49-F238E27FC236}">
                <a16:creationId xmlns:a16="http://schemas.microsoft.com/office/drawing/2014/main" id="{06EED577-2FFB-F945-9F4E-651771B379CC}"/>
              </a:ext>
            </a:extLst>
          </p:cNvPr>
          <p:cNvSpPr txBox="1"/>
          <p:nvPr/>
        </p:nvSpPr>
        <p:spPr>
          <a:xfrm>
            <a:off x="413539" y="843558"/>
            <a:ext cx="8154906" cy="2366596"/>
          </a:xfrm>
          <a:prstGeom prst="rect">
            <a:avLst/>
          </a:prstGeom>
          <a:noFill/>
        </p:spPr>
        <p:txBody>
          <a:bodyPr wrap="square" lIns="54000" tIns="54000" rIns="54000" bIns="54000" rtlCol="0">
            <a:spAutoFit/>
          </a:bodyPr>
          <a:lstStyle/>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IBM Technology tech sales or GSI Lab Subject Matter experts can provide the sizing for MAS components based on the client requirements. </a:t>
            </a:r>
          </a:p>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The team mostly use the “</a:t>
            </a:r>
            <a:r>
              <a:rPr lang="en-US" sz="1050" dirty="0">
                <a:solidFill>
                  <a:srgbClr val="000000"/>
                </a:solidFill>
                <a:latin typeface="IBM Plex Sans"/>
                <a:cs typeface="Arial" panose="020B0604020202020204" pitchFamily="34" charset="0"/>
                <a:hlinkClick r:id="rId2"/>
              </a:rPr>
              <a:t>IBM MAS Sizing Calculator</a:t>
            </a:r>
            <a:r>
              <a:rPr lang="en-US" sz="1050" dirty="0">
                <a:solidFill>
                  <a:srgbClr val="000000"/>
                </a:solidFill>
                <a:latin typeface="IBM Plex Sans"/>
                <a:cs typeface="Arial" panose="020B0604020202020204" pitchFamily="34" charset="0"/>
              </a:rPr>
              <a:t>” to produce sizing. CSC can use the sizing provided as an input to derive the OpenShift Cluster Architecture and Sizing.</a:t>
            </a:r>
          </a:p>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Key Notes:</a:t>
            </a:r>
          </a:p>
          <a:p>
            <a:pPr marL="476250" lvl="1"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It is not clear if the sizing includes additional infrastructure required to implement HA for DB2 warehouse, Kafka and Mongo DB. </a:t>
            </a:r>
          </a:p>
          <a:p>
            <a:pPr marL="476250" lvl="1"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MAS provides a concept of Workspaces which can be utilized to provide multiple environments like more than one Dev, SIT or UAT environments. It is recommended to use separate OpenShift Cluster for Non-Production and Production.</a:t>
            </a:r>
          </a:p>
        </p:txBody>
      </p:sp>
      <p:sp>
        <p:nvSpPr>
          <p:cNvPr id="4" name="Slide Number Placeholder 3">
            <a:extLst>
              <a:ext uri="{FF2B5EF4-FFF2-40B4-BE49-F238E27FC236}">
                <a16:creationId xmlns:a16="http://schemas.microsoft.com/office/drawing/2014/main" id="{EC8C911C-E0ED-4A7D-120B-01CEA3A5F95F}"/>
              </a:ext>
            </a:extLst>
          </p:cNvPr>
          <p:cNvSpPr>
            <a:spLocks noGrp="1"/>
          </p:cNvSpPr>
          <p:nvPr>
            <p:ph type="sldNum" sz="quarter" idx="11"/>
          </p:nvPr>
        </p:nvSpPr>
        <p:spPr/>
        <p:txBody>
          <a:bodyPr/>
          <a:lstStyle/>
          <a:p>
            <a:pPr algn="l" fontAlgn="base">
              <a:spcBef>
                <a:spcPct val="0"/>
              </a:spcBef>
              <a:spcAft>
                <a:spcPct val="0"/>
              </a:spcAft>
              <a:defRPr/>
            </a:pPr>
            <a:fld id="{F0FFBA74-A297-476A-9576-5FA25982D35F}"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22</a:t>
            </a:fld>
            <a:endParaRPr lang="en-AU">
              <a:solidFill>
                <a:srgbClr val="000000"/>
              </a:solidFill>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52EB630A-927C-0137-4EF8-210A60DE462A}"/>
              </a:ext>
            </a:extLst>
          </p:cNvPr>
          <p:cNvSpPr txBox="1"/>
          <p:nvPr/>
        </p:nvSpPr>
        <p:spPr>
          <a:xfrm>
            <a:off x="413539" y="4029912"/>
            <a:ext cx="7074785" cy="253916"/>
          </a:xfrm>
          <a:prstGeom prst="rect">
            <a:avLst/>
          </a:prstGeom>
          <a:noFill/>
        </p:spPr>
        <p:txBody>
          <a:bodyPr wrap="square">
            <a:spAutoFit/>
          </a:bodyPr>
          <a:lstStyle/>
          <a:p>
            <a:pPr fontAlgn="base">
              <a:spcBef>
                <a:spcPct val="40000"/>
              </a:spcBef>
              <a:spcAft>
                <a:spcPct val="0"/>
              </a:spcAft>
              <a:defRPr/>
            </a:pPr>
            <a:r>
              <a:rPr lang="en-US" sz="1050" dirty="0">
                <a:solidFill>
                  <a:srgbClr val="000000"/>
                </a:solidFill>
                <a:latin typeface="Arial" panose="020B0604020202020204" pitchFamily="34" charset="0"/>
                <a:cs typeface="Arial" panose="020B0604020202020204" pitchFamily="34" charset="0"/>
              </a:rPr>
              <a:t>https://</a:t>
            </a:r>
            <a:r>
              <a:rPr lang="en-US" sz="1050" dirty="0" err="1">
                <a:solidFill>
                  <a:srgbClr val="000000"/>
                </a:solidFill>
                <a:latin typeface="Arial" panose="020B0604020202020204" pitchFamily="34" charset="0"/>
                <a:cs typeface="Arial" panose="020B0604020202020204" pitchFamily="34" charset="0"/>
              </a:rPr>
              <a:t>www.ibm.com</a:t>
            </a:r>
            <a:r>
              <a:rPr lang="en-US" sz="1050" dirty="0">
                <a:solidFill>
                  <a:srgbClr val="000000"/>
                </a:solidFill>
                <a:latin typeface="Arial" panose="020B0604020202020204" pitchFamily="34" charset="0"/>
                <a:cs typeface="Arial" panose="020B0604020202020204" pitchFamily="34" charset="0"/>
              </a:rPr>
              <a:t>/support/customer/</a:t>
            </a:r>
            <a:r>
              <a:rPr lang="en-US" sz="1050" dirty="0" err="1">
                <a:solidFill>
                  <a:srgbClr val="000000"/>
                </a:solidFill>
                <a:latin typeface="Arial" panose="020B0604020202020204" pitchFamily="34" charset="0"/>
                <a:cs typeface="Arial" panose="020B0604020202020204" pitchFamily="34" charset="0"/>
              </a:rPr>
              <a:t>csol</a:t>
            </a:r>
            <a:r>
              <a:rPr lang="en-US" sz="1050" dirty="0">
                <a:solidFill>
                  <a:srgbClr val="000000"/>
                </a:solidFill>
                <a:latin typeface="Arial" panose="020B0604020202020204" pitchFamily="34" charset="0"/>
                <a:cs typeface="Arial" panose="020B0604020202020204" pitchFamily="34" charset="0"/>
              </a:rPr>
              <a:t>/terms/?id=L-DPUD-5BMY6P&amp;lc=</a:t>
            </a:r>
            <a:r>
              <a:rPr lang="en-US" sz="1050" dirty="0" err="1">
                <a:solidFill>
                  <a:srgbClr val="000000"/>
                </a:solidFill>
                <a:latin typeface="Arial" panose="020B0604020202020204" pitchFamily="34" charset="0"/>
                <a:cs typeface="Arial" panose="020B0604020202020204" pitchFamily="34" charset="0"/>
              </a:rPr>
              <a:t>en#detail-document</a:t>
            </a:r>
            <a:endParaRPr lang="en-US" sz="1050" dirty="0">
              <a:solidFill>
                <a:srgbClr val="00000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8D76BF55-A148-7E6E-F9C4-9D8A73D4AAE5}"/>
              </a:ext>
            </a:extLst>
          </p:cNvPr>
          <p:cNvSpPr txBox="1">
            <a:spLocks/>
          </p:cNvSpPr>
          <p:nvPr/>
        </p:nvSpPr>
        <p:spPr bwMode="auto">
          <a:xfrm>
            <a:off x="274639" y="3637266"/>
            <a:ext cx="8594725" cy="39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0" bIns="3429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a:defRPr/>
            </a:pPr>
            <a:r>
              <a:rPr lang="en-AU" sz="1650" b="1" dirty="0">
                <a:solidFill>
                  <a:srgbClr val="000000"/>
                </a:solidFill>
                <a:latin typeface="IBM Plex Sans"/>
                <a:cs typeface="Arial"/>
              </a:rPr>
              <a:t>MAS - Licensing</a:t>
            </a:r>
          </a:p>
        </p:txBody>
      </p:sp>
    </p:spTree>
    <p:extLst>
      <p:ext uri="{BB962C8B-B14F-4D97-AF65-F5344CB8AC3E}">
        <p14:creationId xmlns:p14="http://schemas.microsoft.com/office/powerpoint/2010/main" val="1900340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42900"/>
            <a:ext cx="8594725" cy="338640"/>
          </a:xfrm>
        </p:spPr>
        <p:txBody>
          <a:bodyPr/>
          <a:lstStyle/>
          <a:p>
            <a:r>
              <a:rPr lang="en-AU" b="1" dirty="0"/>
              <a:t>Moving from Maximo 7.x to MAS 8.x in case of SaaS</a:t>
            </a:r>
          </a:p>
        </p:txBody>
      </p:sp>
      <p:sp>
        <p:nvSpPr>
          <p:cNvPr id="3" name="Slide Number Placeholder 2">
            <a:extLst>
              <a:ext uri="{FF2B5EF4-FFF2-40B4-BE49-F238E27FC236}">
                <a16:creationId xmlns:a16="http://schemas.microsoft.com/office/drawing/2014/main" id="{02FAC840-4FFC-3045-C60B-728929490512}"/>
              </a:ext>
            </a:extLst>
          </p:cNvPr>
          <p:cNvSpPr>
            <a:spLocks noGrp="1"/>
          </p:cNvSpPr>
          <p:nvPr>
            <p:ph type="sldNum" sz="quarter" idx="11"/>
          </p:nvPr>
        </p:nvSpPr>
        <p:spPr/>
        <p:txBody>
          <a:bodyPr/>
          <a:lstStyle/>
          <a:p>
            <a:pPr algn="l" fontAlgn="base">
              <a:spcBef>
                <a:spcPct val="0"/>
              </a:spcBef>
              <a:spcAft>
                <a:spcPct val="0"/>
              </a:spcAft>
              <a:defRPr/>
            </a:pPr>
            <a:fld id="{F0FFBA74-A297-476A-9576-5FA25982D35F}"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23</a:t>
            </a:fld>
            <a:endParaRPr lang="en-AU">
              <a:solidFill>
                <a:srgbClr val="000000"/>
              </a:solidFill>
              <a:latin typeface="IBM Plex Sans"/>
              <a:ea typeface="+mn-ea"/>
              <a:cs typeface="Arial" panose="020B0604020202020204" pitchFamily="34" charset="0"/>
            </a:endParaRPr>
          </a:p>
        </p:txBody>
      </p:sp>
      <p:sp>
        <p:nvSpPr>
          <p:cNvPr id="4" name="TextBox 3">
            <a:extLst>
              <a:ext uri="{FF2B5EF4-FFF2-40B4-BE49-F238E27FC236}">
                <a16:creationId xmlns:a16="http://schemas.microsoft.com/office/drawing/2014/main" id="{FDA765FF-2379-1D42-A839-A39A81DC05FD}"/>
              </a:ext>
            </a:extLst>
          </p:cNvPr>
          <p:cNvSpPr txBox="1"/>
          <p:nvPr/>
        </p:nvSpPr>
        <p:spPr>
          <a:xfrm>
            <a:off x="197514" y="735546"/>
            <a:ext cx="8154906" cy="3247606"/>
          </a:xfrm>
          <a:prstGeom prst="rect">
            <a:avLst/>
          </a:prstGeom>
          <a:noFill/>
        </p:spPr>
        <p:txBody>
          <a:bodyPr wrap="square" lIns="54000" tIns="54000" rIns="54000" bIns="54000" rtlCol="0">
            <a:spAutoFit/>
          </a:bodyPr>
          <a:lstStyle/>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US" sz="1050" b="1" dirty="0">
                <a:solidFill>
                  <a:srgbClr val="000000"/>
                </a:solidFill>
                <a:latin typeface="Arial" panose="020B0604020202020204" pitchFamily="34" charset="0"/>
                <a:cs typeface="Arial" panose="020B0604020202020204" pitchFamily="34" charset="0"/>
              </a:rPr>
              <a:t>Moving to MAS 8.x is both an upgrade and migration when using MAS Essential, MAS Standard or MAS Premium</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It is a 2-step process</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Upgrade current Maximo version to 7.6.1.2</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Migrate Maximo to Maximo Application Suite v8.x</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Two approaches</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Lift and Shift (most popular)</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Re-implement</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View documentation here </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hlinkClick r:id="rId2"/>
              </a:rPr>
              <a:t>https://www.ibm.com/docs/en/maximo-manage/continuous-delivery?topic=upgrading-from-maximo-enterprise-asset-management-maximo-manage</a:t>
            </a:r>
            <a:endParaRPr lang="en-GB" sz="1050" dirty="0">
              <a:solidFill>
                <a:srgbClr val="000000"/>
              </a:solidFill>
              <a:latin typeface="IBM Plex Sans"/>
              <a:cs typeface="Arial" panose="020B0604020202020204" pitchFamily="34" charset="0"/>
            </a:endParaRP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endParaRPr lang="en-GB" sz="1050" dirty="0">
              <a:solidFill>
                <a:srgbClr val="000000"/>
              </a:solidFill>
              <a:latin typeface="IBM Plex Sans"/>
              <a:cs typeface="Arial" panose="020B0604020202020204" pitchFamily="34" charset="0"/>
            </a:endParaRPr>
          </a:p>
          <a:p>
            <a:pPr algn="just" fontAlgn="base">
              <a:lnSpc>
                <a:spcPct val="150000"/>
              </a:lnSpc>
              <a:spcBef>
                <a:spcPts val="225"/>
              </a:spcBef>
              <a:spcAft>
                <a:spcPct val="0"/>
              </a:spcAft>
              <a:buClr>
                <a:srgbClr val="000000"/>
              </a:buClr>
              <a:defRPr/>
            </a:pPr>
            <a:endParaRPr lang="en-GB" sz="1050" dirty="0">
              <a:solidFill>
                <a:srgbClr val="000000"/>
              </a:solidFill>
              <a:latin typeface="IBM Plex Sans"/>
              <a:cs typeface="Arial" panose="020B0604020202020204" pitchFamily="34" charset="0"/>
            </a:endParaRPr>
          </a:p>
        </p:txBody>
      </p:sp>
      <p:sp>
        <p:nvSpPr>
          <p:cNvPr id="6" name="TextBox 5">
            <a:extLst>
              <a:ext uri="{FF2B5EF4-FFF2-40B4-BE49-F238E27FC236}">
                <a16:creationId xmlns:a16="http://schemas.microsoft.com/office/drawing/2014/main" id="{4B883D72-9923-97FB-D02F-C89B853DE792}"/>
              </a:ext>
            </a:extLst>
          </p:cNvPr>
          <p:cNvSpPr txBox="1"/>
          <p:nvPr/>
        </p:nvSpPr>
        <p:spPr>
          <a:xfrm>
            <a:off x="197514" y="4392522"/>
            <a:ext cx="7398822" cy="253916"/>
          </a:xfrm>
          <a:prstGeom prst="rect">
            <a:avLst/>
          </a:prstGeom>
          <a:noFill/>
        </p:spPr>
        <p:txBody>
          <a:bodyPr wrap="square">
            <a:spAutoFit/>
          </a:bodyPr>
          <a:lstStyle/>
          <a:p>
            <a:pPr lvl="1" fontAlgn="base">
              <a:spcBef>
                <a:spcPts val="225"/>
              </a:spcBef>
              <a:spcAft>
                <a:spcPct val="0"/>
              </a:spcAft>
              <a:buClr>
                <a:srgbClr val="000000"/>
              </a:buClr>
              <a:defRPr/>
            </a:pPr>
            <a:r>
              <a:rPr lang="en-US" sz="1050" b="1" dirty="0">
                <a:solidFill>
                  <a:srgbClr val="000000"/>
                </a:solidFill>
                <a:latin typeface="Arial" panose="020B0604020202020204" pitchFamily="34" charset="0"/>
                <a:cs typeface="Arial" panose="020B0604020202020204" pitchFamily="34" charset="0"/>
              </a:rPr>
              <a:t>IBM has officially announced </a:t>
            </a:r>
            <a:r>
              <a:rPr lang="en-US" sz="1050" b="1" dirty="0">
                <a:solidFill>
                  <a:srgbClr val="000000"/>
                </a:solidFill>
                <a:latin typeface="Arial" panose="020B0604020202020204" pitchFamily="34" charset="0"/>
                <a:cs typeface="Arial" panose="020B0604020202020204" pitchFamily="34" charset="0"/>
                <a:hlinkClick r:id="rId3"/>
              </a:rPr>
              <a:t>End of Service</a:t>
            </a:r>
            <a:r>
              <a:rPr lang="en-US" sz="1050" b="1" dirty="0">
                <a:solidFill>
                  <a:srgbClr val="000000"/>
                </a:solidFill>
                <a:latin typeface="Arial" panose="020B0604020202020204" pitchFamily="34" charset="0"/>
                <a:cs typeface="Arial" panose="020B0604020202020204" pitchFamily="34" charset="0"/>
              </a:rPr>
              <a:t> for Maximo 7.6.1.2 on September 30, 2025</a:t>
            </a:r>
            <a:r>
              <a:rPr lang="en-GB" sz="1050" dirty="0">
                <a:solidFill>
                  <a:srgbClr val="000000"/>
                </a:solidFill>
                <a:latin typeface="IBM Plex Sans"/>
                <a:cs typeface="Arial" panose="020B0604020202020204" pitchFamily="34" charset="0"/>
              </a:rPr>
              <a:t>.</a:t>
            </a:r>
          </a:p>
        </p:txBody>
      </p:sp>
    </p:spTree>
    <p:extLst>
      <p:ext uri="{BB962C8B-B14F-4D97-AF65-F5344CB8AC3E}">
        <p14:creationId xmlns:p14="http://schemas.microsoft.com/office/powerpoint/2010/main" val="825496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38640"/>
          </a:xfrm>
        </p:spPr>
        <p:txBody>
          <a:bodyPr/>
          <a:lstStyle/>
          <a:p>
            <a:r>
              <a:rPr lang="en-SG" dirty="0"/>
              <a:t>Reference Links</a:t>
            </a:r>
          </a:p>
        </p:txBody>
      </p:sp>
      <p:sp>
        <p:nvSpPr>
          <p:cNvPr id="2" name="TextBox 1">
            <a:extLst>
              <a:ext uri="{FF2B5EF4-FFF2-40B4-BE49-F238E27FC236}">
                <a16:creationId xmlns:a16="http://schemas.microsoft.com/office/drawing/2014/main" id="{A73CC70E-65B0-4CEF-A05A-4F3CCA5EC880}"/>
              </a:ext>
            </a:extLst>
          </p:cNvPr>
          <p:cNvSpPr txBox="1"/>
          <p:nvPr/>
        </p:nvSpPr>
        <p:spPr>
          <a:xfrm>
            <a:off x="359532" y="843558"/>
            <a:ext cx="8509832" cy="3584365"/>
          </a:xfrm>
          <a:prstGeom prst="rect">
            <a:avLst/>
          </a:prstGeom>
          <a:noFill/>
        </p:spPr>
        <p:txBody>
          <a:bodyPr wrap="square" lIns="54000" tIns="54000" rIns="54000" bIns="54000" rtlCol="0">
            <a:spAutoFit/>
          </a:bodyPr>
          <a:lstStyle/>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2"/>
              </a:rPr>
              <a:t>Maximo IBM Documentation</a:t>
            </a:r>
            <a:endParaRPr lang="en-GB"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3"/>
              </a:rPr>
              <a:t>Maximo Sizing Calculator</a:t>
            </a:r>
            <a:endParaRPr lang="en-GB"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4"/>
              </a:rPr>
              <a:t>Maximo Managed Services Offering</a:t>
            </a:r>
            <a:r>
              <a:rPr lang="en-SG" sz="1200" dirty="0">
                <a:solidFill>
                  <a:srgbClr val="000000"/>
                </a:solidFill>
                <a:latin typeface="IBM Plex Sans"/>
                <a:cs typeface="Arial" panose="020B0604020202020204" pitchFamily="34" charset="0"/>
                <a:hlinkClick r:id="rId4"/>
              </a:rPr>
              <a:t> Documentation</a:t>
            </a: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hlinkClick r:id="rId5"/>
              </a:rPr>
              <a:t>Maximo Playbook</a:t>
            </a: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Customer references in seismic</a:t>
            </a:r>
          </a:p>
          <a:p>
            <a:pPr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6"/>
              </a:rPr>
              <a:t>https://ibm.seismic.com/Link/Content/DCqgjPqQqF6CB89XHQW9MQBMVDP3</a:t>
            </a:r>
            <a:endParaRPr lang="en-US" sz="1200" dirty="0">
              <a:solidFill>
                <a:srgbClr val="54A3F8"/>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MAS docs</a:t>
            </a:r>
          </a:p>
          <a:p>
            <a:pPr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7"/>
              </a:rPr>
              <a:t>https://www.ibm.com/docs/en/maximo-manage/continuous-delivery?topic=upgrading-from-maximo-enterprise-asset-management-maximo-manage</a:t>
            </a:r>
            <a:endParaRPr lang="en-US" sz="1200" dirty="0">
              <a:solidFill>
                <a:srgbClr val="54A3F8"/>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Migration Considerations</a:t>
            </a:r>
          </a:p>
          <a:p>
            <a:pPr fontAlgn="base">
              <a:spcBef>
                <a:spcPts val="225"/>
              </a:spcBef>
              <a:spcAft>
                <a:spcPct val="0"/>
              </a:spcAft>
              <a:buClr>
                <a:srgbClr val="000000"/>
              </a:buClr>
              <a:defRPr/>
            </a:pPr>
            <a:r>
              <a:rPr lang="en-US" sz="1200" u="sng" dirty="0">
                <a:solidFill>
                  <a:srgbClr val="003BC9"/>
                </a:solidFill>
                <a:latin typeface="Helvetica Neue" panose="02000503000000020004" pitchFamily="2" charset="0"/>
                <a:cs typeface="Arial" panose="020B0604020202020204" pitchFamily="34" charset="0"/>
                <a:hlinkClick r:id="rId8">
                  <a:extLst>
                    <a:ext uri="{A12FA001-AC4F-418D-AE19-62706E023703}">
                      <ahyp:hlinkClr xmlns:ahyp="http://schemas.microsoft.com/office/drawing/2018/hyperlinkcolor" val="tx"/>
                    </a:ext>
                  </a:extLst>
                </a:hlinkClick>
              </a:rPr>
              <a:t>https://www.mavenasset.com/move-forward-to-mas/</a:t>
            </a:r>
            <a:endParaRPr lang="en-US" sz="1200" u="sng" dirty="0">
              <a:solidFill>
                <a:srgbClr val="003BC9"/>
              </a:solidFill>
              <a:latin typeface="Helvetica Neue" panose="02000503000000020004" pitchFamily="2" charset="0"/>
              <a:cs typeface="Arial" panose="020B0604020202020204" pitchFamily="34" charset="0"/>
            </a:endParaRPr>
          </a:p>
          <a:p>
            <a:pPr fontAlgn="base">
              <a:spcBef>
                <a:spcPts val="225"/>
              </a:spcBef>
              <a:spcAft>
                <a:spcPct val="0"/>
              </a:spcAft>
              <a:buClr>
                <a:srgbClr val="000000"/>
              </a:buClr>
              <a:defRPr/>
            </a:pPr>
            <a:endParaRPr lang="en-SG" sz="1200" dirty="0">
              <a:solidFill>
                <a:srgbClr val="000000"/>
              </a:solidFill>
              <a:latin typeface="IBM Plex Sans"/>
              <a:cs typeface="Arial" panose="020B0604020202020204" pitchFamily="34" charset="0"/>
            </a:endParaRPr>
          </a:p>
          <a:p>
            <a:pPr fontAlgn="base">
              <a:spcBef>
                <a:spcPts val="225"/>
              </a:spcBef>
              <a:spcAft>
                <a:spcPct val="0"/>
              </a:spcAft>
              <a:buClr>
                <a:srgbClr val="000000"/>
              </a:buClr>
              <a:defRPr/>
            </a:pPr>
            <a:r>
              <a:rPr lang="en-US" sz="1200" dirty="0">
                <a:solidFill>
                  <a:srgbClr val="003BC9"/>
                </a:solidFill>
                <a:latin typeface="Helvetica Neue" panose="02000503000000020004" pitchFamily="2" charset="0"/>
                <a:cs typeface="Arial" panose="020B0604020202020204" pitchFamily="34" charset="0"/>
                <a:hlinkClick r:id="rId7">
                  <a:extLst>
                    <a:ext uri="{A12FA001-AC4F-418D-AE19-62706E023703}">
                      <ahyp:hlinkClr xmlns:ahyp="http://schemas.microsoft.com/office/drawing/2018/hyperlinkcolor" val="tx"/>
                    </a:ext>
                  </a:extLst>
                </a:hlinkClick>
              </a:rPr>
              <a:t>https://www.ibm.com/docs/en/maximo-manage/continuous-delivery?topic=upgrading-from-maximo-enterprise-asset-management-maximo-manage</a:t>
            </a:r>
            <a:endParaRPr lang="en-US" sz="1200" dirty="0">
              <a:solidFill>
                <a:srgbClr val="003BC9"/>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GB" sz="1050" dirty="0">
              <a:solidFill>
                <a:srgbClr val="000000"/>
              </a:solidFill>
              <a:latin typeface="IBM Plex Sans"/>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24</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214822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38640"/>
          </a:xfrm>
        </p:spPr>
        <p:txBody>
          <a:bodyPr/>
          <a:lstStyle/>
          <a:p>
            <a:r>
              <a:rPr lang="en-SG" dirty="0"/>
              <a:t>FAQs</a:t>
            </a:r>
          </a:p>
        </p:txBody>
      </p:sp>
      <p:sp>
        <p:nvSpPr>
          <p:cNvPr id="2" name="TextBox 1">
            <a:extLst>
              <a:ext uri="{FF2B5EF4-FFF2-40B4-BE49-F238E27FC236}">
                <a16:creationId xmlns:a16="http://schemas.microsoft.com/office/drawing/2014/main" id="{A73CC70E-65B0-4CEF-A05A-4F3CCA5EC880}"/>
              </a:ext>
            </a:extLst>
          </p:cNvPr>
          <p:cNvSpPr txBox="1"/>
          <p:nvPr/>
        </p:nvSpPr>
        <p:spPr>
          <a:xfrm>
            <a:off x="274639" y="827688"/>
            <a:ext cx="8397051" cy="3852644"/>
          </a:xfrm>
          <a:prstGeom prst="rect">
            <a:avLst/>
          </a:prstGeom>
          <a:noFill/>
        </p:spPr>
        <p:txBody>
          <a:bodyPr wrap="square" lIns="54000" tIns="54000" rIns="54000" bIns="54000" rtlCol="0">
            <a:spAutoFit/>
          </a:bodyPr>
          <a:lstStyle/>
          <a:p>
            <a:pPr marL="257175" indent="-257175" fontAlgn="base">
              <a:spcBef>
                <a:spcPts val="225"/>
              </a:spcBef>
              <a:spcAft>
                <a:spcPct val="0"/>
              </a:spcAft>
              <a:buClr>
                <a:srgbClr val="000000"/>
              </a:buClr>
              <a:buFont typeface="Wingdings" panose="05000000000000000000" pitchFamily="2" charset="2"/>
              <a:buAutoNum type="arabicPeriod"/>
              <a:defRPr/>
            </a:pPr>
            <a:r>
              <a:rPr lang="en-GB" sz="1200" dirty="0">
                <a:solidFill>
                  <a:srgbClr val="000000"/>
                </a:solidFill>
                <a:latin typeface="IBM Plex Sans"/>
                <a:cs typeface="Arial" panose="020B0604020202020204" pitchFamily="34" charset="0"/>
              </a:rPr>
              <a:t>Do you have any customer references?</a:t>
            </a:r>
          </a:p>
          <a:p>
            <a:pPr lvl="1"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2"/>
              </a:rPr>
              <a:t>https://ibm.seismic.com/Link/Content/DCqgjPqQqF6CB89XHQW9MQBMVDP3</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We are currently </a:t>
            </a:r>
            <a:r>
              <a:rPr lang="en-GB" sz="1600" dirty="0">
                <a:solidFill>
                  <a:srgbClr val="000000"/>
                </a:solidFill>
                <a:latin typeface="IBM Plex Sans"/>
                <a:cs typeface="Arial" panose="020B0604020202020204" pitchFamily="34" charset="0"/>
              </a:rPr>
              <a:t>using</a:t>
            </a:r>
            <a:r>
              <a:rPr lang="en-GB" sz="1200" dirty="0">
                <a:solidFill>
                  <a:srgbClr val="000000"/>
                </a:solidFill>
                <a:latin typeface="IBM Plex Sans"/>
                <a:cs typeface="Arial" panose="020B0604020202020204" pitchFamily="34" charset="0"/>
              </a:rPr>
              <a:t> Maximo 7.2. Can we continue using it?</a:t>
            </a:r>
          </a:p>
          <a:p>
            <a:pPr lvl="1" fontAlgn="base">
              <a:spcBef>
                <a:spcPts val="225"/>
              </a:spcBef>
              <a:spcAft>
                <a:spcPct val="0"/>
              </a:spcAft>
              <a:buClr>
                <a:srgbClr val="000000"/>
              </a:buClr>
              <a:defRPr/>
            </a:pPr>
            <a:r>
              <a:rPr lang="en-US" sz="1200" b="1" dirty="0">
                <a:solidFill>
                  <a:srgbClr val="000000"/>
                </a:solidFill>
                <a:latin typeface="Arial" panose="020B0604020202020204" pitchFamily="34" charset="0"/>
                <a:cs typeface="Arial" panose="020B0604020202020204" pitchFamily="34" charset="0"/>
              </a:rPr>
              <a:t>IBM has officially announced </a:t>
            </a:r>
            <a:r>
              <a:rPr lang="en-US" sz="1200" b="1" dirty="0">
                <a:solidFill>
                  <a:srgbClr val="000000"/>
                </a:solidFill>
                <a:latin typeface="Arial" panose="020B0604020202020204" pitchFamily="34" charset="0"/>
                <a:cs typeface="Arial" panose="020B0604020202020204" pitchFamily="34" charset="0"/>
                <a:hlinkClick r:id="rId3"/>
              </a:rPr>
              <a:t>End of Service</a:t>
            </a:r>
            <a:r>
              <a:rPr lang="en-US" sz="1200" b="1" dirty="0">
                <a:solidFill>
                  <a:srgbClr val="000000"/>
                </a:solidFill>
                <a:latin typeface="Arial" panose="020B0604020202020204" pitchFamily="34" charset="0"/>
                <a:cs typeface="Arial" panose="020B0604020202020204" pitchFamily="34" charset="0"/>
              </a:rPr>
              <a:t> for Maximo 7.6.1.2 on September 30, 2025</a:t>
            </a:r>
            <a:r>
              <a:rPr lang="en-GB" sz="1200" dirty="0">
                <a:solidFill>
                  <a:srgbClr val="000000"/>
                </a:solidFill>
                <a:latin typeface="IBM Plex Sans"/>
                <a:cs typeface="Arial" panose="020B0604020202020204" pitchFamily="34" charset="0"/>
              </a:rPr>
              <a:t>.</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You will have to upgrade to Maximo 7.6.1.2 and then move over to Maximo Application Suite 8.x.</a:t>
            </a: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What is MAS?</a:t>
            </a:r>
          </a:p>
          <a:p>
            <a:pPr lvl="1" fontAlgn="base">
              <a:spcBef>
                <a:spcPct val="40000"/>
              </a:spcBef>
              <a:spcAft>
                <a:spcPct val="0"/>
              </a:spcAft>
              <a:defRPr/>
            </a:pPr>
            <a:r>
              <a:rPr lang="en-US" sz="1200" dirty="0">
                <a:solidFill>
                  <a:srgbClr val="000000"/>
                </a:solidFill>
                <a:latin typeface="Arial" panose="020B0604020202020204" pitchFamily="34" charset="0"/>
                <a:cs typeface="Arial" panose="020B0604020202020204" pitchFamily="34" charset="0"/>
              </a:rPr>
              <a:t>Previously known as Maximo® Enterprise Asset Management (EAM), Maximo Manage is part of IBM® Maximo Application Suite (MAS) and has been enhanced with new features.</a:t>
            </a:r>
          </a:p>
          <a:p>
            <a:pPr lvl="1" fontAlgn="base">
              <a:spcBef>
                <a:spcPct val="40000"/>
              </a:spcBef>
              <a:spcAft>
                <a:spcPct val="0"/>
              </a:spcAft>
              <a:defRPr/>
            </a:pPr>
            <a:r>
              <a:rPr lang="en-US" sz="1200" dirty="0">
                <a:solidFill>
                  <a:srgbClr val="000000"/>
                </a:solidFill>
                <a:latin typeface="Arial" panose="020B0604020202020204" pitchFamily="34" charset="0"/>
                <a:cs typeface="Arial" panose="020B0604020202020204" pitchFamily="34" charset="0"/>
              </a:rPr>
              <a:t>Maximo Asset Management 7.6.0.10 or 7.6.1.2 or later is required before you upgrade to Maximo Manage.</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How long does it take to move from Maximo 7.x to MAS 8.x?</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It depends but roughly anywhere from x to y weeks</a:t>
            </a:r>
          </a:p>
          <a:p>
            <a:pPr lvl="1"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4"/>
              </a:rPr>
              <a:t>https://www.mavenasset.com/move-forward-to-mas/</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Does MAS only run in the cloud?</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No, MAS can also be installed on-premises.</a:t>
            </a: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Is MAS supported on all </a:t>
            </a:r>
            <a:r>
              <a:rPr lang="en-GB" sz="1200" dirty="0" err="1">
                <a:solidFill>
                  <a:srgbClr val="000000"/>
                </a:solidFill>
                <a:latin typeface="IBM Plex Sans"/>
                <a:cs typeface="Arial" panose="020B0604020202020204" pitchFamily="34" charset="0"/>
              </a:rPr>
              <a:t>hyperscalers</a:t>
            </a:r>
            <a:r>
              <a:rPr lang="en-GB" sz="1200" dirty="0">
                <a:solidFill>
                  <a:srgbClr val="000000"/>
                </a:solidFill>
                <a:latin typeface="IBM Plex Sans"/>
                <a:cs typeface="Arial" panose="020B0604020202020204" pitchFamily="34" charset="0"/>
              </a:rPr>
              <a:t>?</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MAS runs on IBM Cloud, AWS, Azure</a:t>
            </a:r>
          </a:p>
          <a:p>
            <a:pPr fontAlgn="base">
              <a:spcBef>
                <a:spcPts val="225"/>
              </a:spcBef>
              <a:spcAft>
                <a:spcPct val="0"/>
              </a:spcAft>
              <a:buClr>
                <a:srgbClr val="20D5D2"/>
              </a:buClr>
              <a:defRPr/>
            </a:pPr>
            <a:endParaRPr lang="en-GB" sz="1400" dirty="0">
              <a:solidFill>
                <a:srgbClr val="000000"/>
              </a:solidFill>
              <a:latin typeface="IBM Plex Sans"/>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25</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3731876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b="1" dirty="0">
                <a:solidFill>
                  <a:schemeClr val="tx1"/>
                </a:solidFill>
              </a:rPr>
              <a:t>Introducing the Maximo Application Suite </a:t>
            </a:r>
          </a:p>
          <a:p>
            <a:pPr marL="285750" indent="-285750">
              <a:buFont typeface="Arial" panose="020B0604020202020204" pitchFamily="34" charset="0"/>
              <a:buChar char="•"/>
            </a:pPr>
            <a:r>
              <a:rPr lang="en-US" dirty="0">
                <a:solidFill>
                  <a:schemeClr val="tx1"/>
                </a:solidFill>
              </a:rPr>
              <a:t>Value Proposition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Migration -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Maximo 7.x to MAS 8.x</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12182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4AE0-6986-2E4C-A240-B14A16E20BBE}"/>
              </a:ext>
            </a:extLst>
          </p:cNvPr>
          <p:cNvSpPr>
            <a:spLocks noGrp="1"/>
          </p:cNvSpPr>
          <p:nvPr>
            <p:ph type="title"/>
          </p:nvPr>
        </p:nvSpPr>
        <p:spPr>
          <a:xfrm>
            <a:off x="160421" y="768836"/>
            <a:ext cx="8823158" cy="3304400"/>
          </a:xfrm>
        </p:spPr>
        <p:txBody>
          <a:bodyPr/>
          <a:lstStyle/>
          <a:p>
            <a:pPr algn="ctr"/>
            <a:br>
              <a:rPr lang="en-US" sz="3600" b="0" dirty="0"/>
            </a:br>
            <a:r>
              <a:rPr lang="en-US" sz="3600" b="0" dirty="0">
                <a:solidFill>
                  <a:schemeClr val="accent2"/>
                </a:solidFill>
              </a:rPr>
              <a:t>Introducing the next generation solution </a:t>
            </a:r>
            <a:r>
              <a:rPr lang="en-US" sz="3600" b="0" dirty="0"/>
              <a:t>for</a:t>
            </a:r>
            <a:r>
              <a:rPr lang="en-US" sz="3600" b="0" dirty="0">
                <a:solidFill>
                  <a:schemeClr val="accent2"/>
                </a:solidFill>
              </a:rPr>
              <a:t> </a:t>
            </a:r>
            <a:r>
              <a:rPr lang="en-US" sz="3600" b="0" dirty="0"/>
              <a:t>Intelligent Asset Management, Maintenance and Operations</a:t>
            </a:r>
            <a:br>
              <a:rPr lang="en-US" sz="3600" b="0" dirty="0"/>
            </a:br>
            <a:br>
              <a:rPr lang="en-US" sz="3600" b="0" dirty="0"/>
            </a:br>
            <a:r>
              <a:rPr lang="en-US" sz="3600" b="0" dirty="0"/>
              <a:t>Maximo Application Suite</a:t>
            </a:r>
            <a:br>
              <a:rPr lang="en-US" sz="3600" b="0" dirty="0"/>
            </a:br>
            <a:br>
              <a:rPr lang="en-US" sz="3600" b="0" dirty="0"/>
            </a:br>
            <a:endParaRPr lang="en-US" sz="3600" b="0" dirty="0"/>
          </a:p>
        </p:txBody>
      </p:sp>
      <p:sp>
        <p:nvSpPr>
          <p:cNvPr id="3" name="Footer Placeholder 2">
            <a:extLst>
              <a:ext uri="{FF2B5EF4-FFF2-40B4-BE49-F238E27FC236}">
                <a16:creationId xmlns:a16="http://schemas.microsoft.com/office/drawing/2014/main" id="{15CEC45C-96F2-5D4B-89F2-826CB2E82D08}"/>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p>
        </p:txBody>
      </p:sp>
      <p:sp>
        <p:nvSpPr>
          <p:cNvPr id="4" name="TextBox 3">
            <a:extLst>
              <a:ext uri="{FF2B5EF4-FFF2-40B4-BE49-F238E27FC236}">
                <a16:creationId xmlns:a16="http://schemas.microsoft.com/office/drawing/2014/main" id="{C0DBA42E-49A6-F948-ADC5-64178FE6C1D0}"/>
              </a:ext>
            </a:extLst>
          </p:cNvPr>
          <p:cNvSpPr txBox="1"/>
          <p:nvPr/>
        </p:nvSpPr>
        <p:spPr>
          <a:xfrm>
            <a:off x="1310282" y="3683321"/>
            <a:ext cx="6523436"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64FF"/>
                </a:solidFill>
                <a:effectLst/>
                <a:uLnTx/>
                <a:uFillTx/>
                <a:latin typeface="IBM Plex Sans"/>
                <a:ea typeface="+mn-ea"/>
                <a:cs typeface="Arial" charset="0"/>
              </a:rPr>
              <a:t>Maximo 8.x</a:t>
            </a:r>
          </a:p>
        </p:txBody>
      </p:sp>
    </p:spTree>
    <p:extLst>
      <p:ext uri="{BB962C8B-B14F-4D97-AF65-F5344CB8AC3E}">
        <p14:creationId xmlns:p14="http://schemas.microsoft.com/office/powerpoint/2010/main" val="301302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C65EE-39F2-494F-9C85-D48ECD71E390}"/>
              </a:ext>
            </a:extLst>
          </p:cNvPr>
          <p:cNvPicPr>
            <a:picLocks noChangeAspect="1"/>
          </p:cNvPicPr>
          <p:nvPr/>
        </p:nvPicPr>
        <p:blipFill>
          <a:blip r:embed="rId3"/>
          <a:stretch>
            <a:fillRect/>
          </a:stretch>
        </p:blipFill>
        <p:spPr>
          <a:xfrm>
            <a:off x="5020155" y="1486805"/>
            <a:ext cx="3802437" cy="3061502"/>
          </a:xfrm>
          <a:prstGeom prst="rect">
            <a:avLst/>
          </a:prstGeom>
        </p:spPr>
      </p:pic>
      <p:sp>
        <p:nvSpPr>
          <p:cNvPr id="2" name="Title 1"/>
          <p:cNvSpPr>
            <a:spLocks noGrp="1"/>
          </p:cNvSpPr>
          <p:nvPr>
            <p:ph type="title"/>
          </p:nvPr>
        </p:nvSpPr>
        <p:spPr>
          <a:xfrm>
            <a:off x="206420" y="180453"/>
            <a:ext cx="8461488" cy="640080"/>
          </a:xfrm>
        </p:spPr>
        <p:txBody>
          <a:bodyPr/>
          <a:lstStyle/>
          <a:p>
            <a:r>
              <a:rPr lang="en-US" dirty="0">
                <a:solidFill>
                  <a:srgbClr val="FFFFFF"/>
                </a:solidFill>
                <a:latin typeface="IBM Plex Sans"/>
              </a:rPr>
              <a:t>Reimagine operations with AI and predictive maintenance </a:t>
            </a:r>
          </a:p>
        </p:txBody>
      </p:sp>
      <p:sp>
        <p:nvSpPr>
          <p:cNvPr id="11" name="TextBox 10">
            <a:extLst>
              <a:ext uri="{FF2B5EF4-FFF2-40B4-BE49-F238E27FC236}">
                <a16:creationId xmlns:a16="http://schemas.microsoft.com/office/drawing/2014/main" id="{370C8260-3C18-614A-919E-AC13694D50E4}"/>
              </a:ext>
            </a:extLst>
          </p:cNvPr>
          <p:cNvSpPr txBox="1"/>
          <p:nvPr/>
        </p:nvSpPr>
        <p:spPr>
          <a:xfrm>
            <a:off x="6202970" y="854068"/>
            <a:ext cx="1729961" cy="276999"/>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ways of working</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2068FB7F-C007-B540-AF4E-40C0A018E9E9}"/>
              </a:ext>
            </a:extLst>
          </p:cNvPr>
          <p:cNvSpPr/>
          <p:nvPr/>
        </p:nvSpPr>
        <p:spPr>
          <a:xfrm>
            <a:off x="-375624" y="854068"/>
            <a:ext cx="4572000" cy="276999"/>
          </a:xfrm>
          <a:prstGeom prst="rect">
            <a:avLst/>
          </a:prstGeom>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insights from assets </a:t>
            </a:r>
          </a:p>
        </p:txBody>
      </p:sp>
      <p:grpSp>
        <p:nvGrpSpPr>
          <p:cNvPr id="15" name="Group 14">
            <a:extLst>
              <a:ext uri="{FF2B5EF4-FFF2-40B4-BE49-F238E27FC236}">
                <a16:creationId xmlns:a16="http://schemas.microsoft.com/office/drawing/2014/main" id="{3E2D9C89-5EF8-9F4B-89A5-25417AB128B5}"/>
              </a:ext>
            </a:extLst>
          </p:cNvPr>
          <p:cNvGrpSpPr/>
          <p:nvPr/>
        </p:nvGrpSpPr>
        <p:grpSpPr>
          <a:xfrm>
            <a:off x="775257" y="1486805"/>
            <a:ext cx="466539" cy="481203"/>
            <a:chOff x="-3849687" y="4343400"/>
            <a:chExt cx="1379537" cy="1382712"/>
          </a:xfrm>
          <a:solidFill>
            <a:schemeClr val="accent2"/>
          </a:solidFill>
        </p:grpSpPr>
        <p:sp>
          <p:nvSpPr>
            <p:cNvPr id="16" name="Freeform 9">
              <a:extLst>
                <a:ext uri="{FF2B5EF4-FFF2-40B4-BE49-F238E27FC236}">
                  <a16:creationId xmlns:a16="http://schemas.microsoft.com/office/drawing/2014/main" id="{A88259FF-3854-F14C-B05A-E2A16CE4EDE1}"/>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7" name="Freeform 10">
              <a:extLst>
                <a:ext uri="{FF2B5EF4-FFF2-40B4-BE49-F238E27FC236}">
                  <a16:creationId xmlns:a16="http://schemas.microsoft.com/office/drawing/2014/main" id="{3EE07032-2FC5-7E48-97F0-000B044F3828}"/>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8" name="Freeform 11">
              <a:extLst>
                <a:ext uri="{FF2B5EF4-FFF2-40B4-BE49-F238E27FC236}">
                  <a16:creationId xmlns:a16="http://schemas.microsoft.com/office/drawing/2014/main" id="{E34C1F80-3600-224B-BFC2-692B06774CB5}"/>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20" name="Группа 25">
            <a:extLst>
              <a:ext uri="{FF2B5EF4-FFF2-40B4-BE49-F238E27FC236}">
                <a16:creationId xmlns:a16="http://schemas.microsoft.com/office/drawing/2014/main" id="{EA12E0FC-9AB8-FF40-A3F8-903609E46024}"/>
              </a:ext>
            </a:extLst>
          </p:cNvPr>
          <p:cNvGrpSpPr/>
          <p:nvPr/>
        </p:nvGrpSpPr>
        <p:grpSpPr>
          <a:xfrm>
            <a:off x="788194" y="4000504"/>
            <a:ext cx="440665" cy="481203"/>
            <a:chOff x="228600" y="2754313"/>
            <a:chExt cx="617538" cy="619125"/>
          </a:xfrm>
          <a:solidFill>
            <a:schemeClr val="accent2"/>
          </a:solidFill>
        </p:grpSpPr>
        <p:sp>
          <p:nvSpPr>
            <p:cNvPr id="21" name="Freeform 11">
              <a:extLst>
                <a:ext uri="{FF2B5EF4-FFF2-40B4-BE49-F238E27FC236}">
                  <a16:creationId xmlns:a16="http://schemas.microsoft.com/office/drawing/2014/main" id="{2D1945B9-FD9E-9244-80FE-2945B12FDBFA}"/>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2" name="Freeform 12">
              <a:extLst>
                <a:ext uri="{FF2B5EF4-FFF2-40B4-BE49-F238E27FC236}">
                  <a16:creationId xmlns:a16="http://schemas.microsoft.com/office/drawing/2014/main" id="{2C4ADC7F-610B-A240-B428-14B8D43EF826}"/>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24" name="Graphic 6">
            <a:extLst>
              <a:ext uri="{FF2B5EF4-FFF2-40B4-BE49-F238E27FC236}">
                <a16:creationId xmlns:a16="http://schemas.microsoft.com/office/drawing/2014/main" id="{ECFA6E2F-4CA3-A144-A0BD-94AC0CDACF6D}"/>
              </a:ext>
            </a:extLst>
          </p:cNvPr>
          <p:cNvGrpSpPr/>
          <p:nvPr/>
        </p:nvGrpSpPr>
        <p:grpSpPr>
          <a:xfrm>
            <a:off x="787763" y="3227200"/>
            <a:ext cx="441527" cy="481203"/>
            <a:chOff x="1513650" y="-2339192"/>
            <a:chExt cx="4876800" cy="4876800"/>
          </a:xfrm>
          <a:solidFill>
            <a:schemeClr val="accent2"/>
          </a:solidFill>
        </p:grpSpPr>
        <p:sp>
          <p:nvSpPr>
            <p:cNvPr id="25" name="Freeform 24">
              <a:extLst>
                <a:ext uri="{FF2B5EF4-FFF2-40B4-BE49-F238E27FC236}">
                  <a16:creationId xmlns:a16="http://schemas.microsoft.com/office/drawing/2014/main" id="{6CD7D47B-7553-CE44-A45E-0F5EE4C84EE6}"/>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A8F6C3D9-03D1-D643-9A8F-014E9002C157}"/>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28" name="Rectangle 27">
            <a:extLst>
              <a:ext uri="{FF2B5EF4-FFF2-40B4-BE49-F238E27FC236}">
                <a16:creationId xmlns:a16="http://schemas.microsoft.com/office/drawing/2014/main" id="{C3666132-2552-454F-A09C-8CA84F260F97}"/>
              </a:ext>
            </a:extLst>
          </p:cNvPr>
          <p:cNvSpPr/>
          <p:nvPr/>
        </p:nvSpPr>
        <p:spPr>
          <a:xfrm>
            <a:off x="1481213" y="156053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AI Anomaly or Alert</a:t>
            </a:r>
          </a:p>
        </p:txBody>
      </p:sp>
      <p:sp>
        <p:nvSpPr>
          <p:cNvPr id="30" name="Rectangle 29">
            <a:extLst>
              <a:ext uri="{FF2B5EF4-FFF2-40B4-BE49-F238E27FC236}">
                <a16:creationId xmlns:a16="http://schemas.microsoft.com/office/drawing/2014/main" id="{ADF6E70C-B78D-1F4E-8797-685E66F66927}"/>
              </a:ext>
            </a:extLst>
          </p:cNvPr>
          <p:cNvSpPr/>
          <p:nvPr/>
        </p:nvSpPr>
        <p:spPr>
          <a:xfrm>
            <a:off x="1481213" y="3336743"/>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Asset Health Score</a:t>
            </a:r>
          </a:p>
        </p:txBody>
      </p:sp>
      <p:sp>
        <p:nvSpPr>
          <p:cNvPr id="31" name="Rectangle 30">
            <a:extLst>
              <a:ext uri="{FF2B5EF4-FFF2-40B4-BE49-F238E27FC236}">
                <a16:creationId xmlns:a16="http://schemas.microsoft.com/office/drawing/2014/main" id="{B995087F-C184-FE49-AD64-E82498076ADE}"/>
              </a:ext>
            </a:extLst>
          </p:cNvPr>
          <p:cNvSpPr/>
          <p:nvPr/>
        </p:nvSpPr>
        <p:spPr>
          <a:xfrm>
            <a:off x="1481213" y="4151658"/>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Predicted Failure</a:t>
            </a:r>
          </a:p>
        </p:txBody>
      </p:sp>
      <p:sp>
        <p:nvSpPr>
          <p:cNvPr id="32" name="Rectangle 31">
            <a:extLst>
              <a:ext uri="{FF2B5EF4-FFF2-40B4-BE49-F238E27FC236}">
                <a16:creationId xmlns:a16="http://schemas.microsoft.com/office/drawing/2014/main" id="{6A7FCCBA-98AD-1042-8667-12DA21AA2E35}"/>
              </a:ext>
            </a:extLst>
          </p:cNvPr>
          <p:cNvSpPr/>
          <p:nvPr/>
        </p:nvSpPr>
        <p:spPr>
          <a:xfrm>
            <a:off x="3504367" y="3826876"/>
            <a:ext cx="1453317" cy="246221"/>
          </a:xfrm>
          <a:prstGeom prst="rect">
            <a:avLst/>
          </a:prstGeom>
        </p:spPr>
        <p:txBody>
          <a:bodyPr wrap="square">
            <a:spAutoFit/>
          </a:bodyPr>
          <a:lstStyle/>
          <a:p>
            <a:pPr marL="0" marR="0" lvl="0" indent="0" algn="ctr" defTabSz="428615" rtl="0" eaLnBrk="1" fontAlgn="auto" latinLnBrk="0" hangingPunct="1">
              <a:lnSpc>
                <a:spcPct val="100000"/>
              </a:lnSpc>
              <a:spcBef>
                <a:spcPct val="20000"/>
              </a:spcBef>
              <a:spcAft>
                <a:spcPts val="0"/>
              </a:spcAft>
              <a:buClr>
                <a:srgbClr val="009FEE"/>
              </a:buClr>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604020202020204" charset="0"/>
                <a:ea typeface="Open Sans" panose="020B0606030504020204" pitchFamily="34" charset="0"/>
                <a:cs typeface="Open Sans" panose="020B0606030504020204" pitchFamily="34" charset="0"/>
              </a:rPr>
              <a:t>Maintenance History</a:t>
            </a:r>
          </a:p>
        </p:txBody>
      </p:sp>
      <p:sp>
        <p:nvSpPr>
          <p:cNvPr id="33" name="Rectangle 32">
            <a:extLst>
              <a:ext uri="{FF2B5EF4-FFF2-40B4-BE49-F238E27FC236}">
                <a16:creationId xmlns:a16="http://schemas.microsoft.com/office/drawing/2014/main" id="{A2BC78ED-9069-0949-AF94-53CD4D0A0239}"/>
              </a:ext>
            </a:extLst>
          </p:cNvPr>
          <p:cNvSpPr/>
          <p:nvPr/>
        </p:nvSpPr>
        <p:spPr>
          <a:xfrm>
            <a:off x="3439307" y="184489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Generate Work Queue</a:t>
            </a:r>
          </a:p>
        </p:txBody>
      </p:sp>
      <p:grpSp>
        <p:nvGrpSpPr>
          <p:cNvPr id="34" name="Группа 704">
            <a:extLst>
              <a:ext uri="{FF2B5EF4-FFF2-40B4-BE49-F238E27FC236}">
                <a16:creationId xmlns:a16="http://schemas.microsoft.com/office/drawing/2014/main" id="{5D3626A7-C440-494B-AB95-7D7702569783}"/>
              </a:ext>
            </a:extLst>
          </p:cNvPr>
          <p:cNvGrpSpPr/>
          <p:nvPr/>
        </p:nvGrpSpPr>
        <p:grpSpPr>
          <a:xfrm>
            <a:off x="3766313" y="2576799"/>
            <a:ext cx="806806" cy="832473"/>
            <a:chOff x="273050" y="-1744663"/>
            <a:chExt cx="781050" cy="782638"/>
          </a:xfrm>
          <a:solidFill>
            <a:schemeClr val="accent2"/>
          </a:solidFill>
        </p:grpSpPr>
        <p:sp>
          <p:nvSpPr>
            <p:cNvPr id="35" name="Freeform 111">
              <a:extLst>
                <a:ext uri="{FF2B5EF4-FFF2-40B4-BE49-F238E27FC236}">
                  <a16:creationId xmlns:a16="http://schemas.microsoft.com/office/drawing/2014/main" id="{5C0ECB57-1FD4-104C-AD8C-F6776CDF3E9A}"/>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112">
              <a:extLst>
                <a:ext uri="{FF2B5EF4-FFF2-40B4-BE49-F238E27FC236}">
                  <a16:creationId xmlns:a16="http://schemas.microsoft.com/office/drawing/2014/main" id="{21AA3FEC-9935-A846-A5E8-B0F00C0BE6E8}"/>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Freeform 113">
              <a:extLst>
                <a:ext uri="{FF2B5EF4-FFF2-40B4-BE49-F238E27FC236}">
                  <a16:creationId xmlns:a16="http://schemas.microsoft.com/office/drawing/2014/main" id="{79078CA9-B8C8-2C4F-84EF-818425E7A411}"/>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8" name="Circular Arrow 37">
            <a:extLst>
              <a:ext uri="{FF2B5EF4-FFF2-40B4-BE49-F238E27FC236}">
                <a16:creationId xmlns:a16="http://schemas.microsoft.com/office/drawing/2014/main" id="{C29CBF72-4638-BA48-9BD6-C0BD07BC7390}"/>
              </a:ext>
            </a:extLst>
          </p:cNvPr>
          <p:cNvSpPr>
            <a:spLocks/>
          </p:cNvSpPr>
          <p:nvPr/>
        </p:nvSpPr>
        <p:spPr>
          <a:xfrm>
            <a:off x="3289142" y="2090995"/>
            <a:ext cx="1674760" cy="1737297"/>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0" name="Circular Arrow 39">
            <a:extLst>
              <a:ext uri="{FF2B5EF4-FFF2-40B4-BE49-F238E27FC236}">
                <a16:creationId xmlns:a16="http://schemas.microsoft.com/office/drawing/2014/main" id="{DD0DDCA7-8B8F-4C4F-816C-61F2F272461F}"/>
              </a:ext>
            </a:extLst>
          </p:cNvPr>
          <p:cNvSpPr>
            <a:spLocks/>
          </p:cNvSpPr>
          <p:nvPr/>
        </p:nvSpPr>
        <p:spPr>
          <a:xfrm flipH="1" flipV="1">
            <a:off x="3345930" y="2249372"/>
            <a:ext cx="1656097" cy="1583481"/>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4" name="Freeform 5">
            <a:extLst>
              <a:ext uri="{FF2B5EF4-FFF2-40B4-BE49-F238E27FC236}">
                <a16:creationId xmlns:a16="http://schemas.microsoft.com/office/drawing/2014/main" id="{CB1D449A-401D-624A-9FD0-1FB85E6194C3}"/>
              </a:ext>
            </a:extLst>
          </p:cNvPr>
          <p:cNvSpPr>
            <a:spLocks noEditPoints="1"/>
          </p:cNvSpPr>
          <p:nvPr/>
        </p:nvSpPr>
        <p:spPr bwMode="auto">
          <a:xfrm>
            <a:off x="788194" y="2338654"/>
            <a:ext cx="440665" cy="454312"/>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Rectangle 44">
            <a:extLst>
              <a:ext uri="{FF2B5EF4-FFF2-40B4-BE49-F238E27FC236}">
                <a16:creationId xmlns:a16="http://schemas.microsoft.com/office/drawing/2014/main" id="{D55D4801-09EB-6D4C-8459-F9B7BDDA1032}"/>
              </a:ext>
            </a:extLst>
          </p:cNvPr>
          <p:cNvSpPr/>
          <p:nvPr/>
        </p:nvSpPr>
        <p:spPr>
          <a:xfrm>
            <a:off x="1481213" y="2385211"/>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Inspection</a:t>
            </a:r>
          </a:p>
        </p:txBody>
      </p:sp>
    </p:spTree>
    <p:extLst>
      <p:ext uri="{BB962C8B-B14F-4D97-AF65-F5344CB8AC3E}">
        <p14:creationId xmlns:p14="http://schemas.microsoft.com/office/powerpoint/2010/main" val="13904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1EE573A-EE83-8248-8C3B-C34EA39F6481}"/>
              </a:ext>
            </a:extLst>
          </p:cNvPr>
          <p:cNvSpPr/>
          <p:nvPr/>
        </p:nvSpPr>
        <p:spPr>
          <a:xfrm>
            <a:off x="2967668" y="1845795"/>
            <a:ext cx="83388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Monitor</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2" name="Rectangle 41">
            <a:extLst>
              <a:ext uri="{FF2B5EF4-FFF2-40B4-BE49-F238E27FC236}">
                <a16:creationId xmlns:a16="http://schemas.microsoft.com/office/drawing/2014/main" id="{0A6D5108-85E0-0149-B2E9-C16B9B4F5E80}"/>
              </a:ext>
            </a:extLst>
          </p:cNvPr>
          <p:cNvSpPr/>
          <p:nvPr/>
        </p:nvSpPr>
        <p:spPr>
          <a:xfrm>
            <a:off x="508648" y="2613621"/>
            <a:ext cx="88678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Manage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7" name="Rectangle 46">
            <a:extLst>
              <a:ext uri="{FF2B5EF4-FFF2-40B4-BE49-F238E27FC236}">
                <a16:creationId xmlns:a16="http://schemas.microsoft.com/office/drawing/2014/main" id="{7792ED8B-A481-9949-B3FC-A0A5B77AF52F}"/>
              </a:ext>
            </a:extLst>
          </p:cNvPr>
          <p:cNvSpPr/>
          <p:nvPr/>
        </p:nvSpPr>
        <p:spPr>
          <a:xfrm>
            <a:off x="5231448" y="1780731"/>
            <a:ext cx="74892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Health</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8" name="Rectangle 47">
            <a:extLst>
              <a:ext uri="{FF2B5EF4-FFF2-40B4-BE49-F238E27FC236}">
                <a16:creationId xmlns:a16="http://schemas.microsoft.com/office/drawing/2014/main" id="{4CD9134B-0FB1-9047-B173-BB1F8DF24280}"/>
              </a:ext>
            </a:extLst>
          </p:cNvPr>
          <p:cNvSpPr/>
          <p:nvPr/>
        </p:nvSpPr>
        <p:spPr>
          <a:xfrm>
            <a:off x="7543724" y="442205"/>
            <a:ext cx="83869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Predict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9" name="Rectangle 48">
            <a:extLst>
              <a:ext uri="{FF2B5EF4-FFF2-40B4-BE49-F238E27FC236}">
                <a16:creationId xmlns:a16="http://schemas.microsoft.com/office/drawing/2014/main" id="{AED37CF2-0F6A-D140-BFC4-F4D22124A893}"/>
              </a:ext>
            </a:extLst>
          </p:cNvPr>
          <p:cNvSpPr/>
          <p:nvPr/>
        </p:nvSpPr>
        <p:spPr>
          <a:xfrm>
            <a:off x="2967668" y="2105180"/>
            <a:ext cx="1648216"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 and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detect anomalies</a:t>
            </a:r>
          </a:p>
        </p:txBody>
      </p:sp>
      <p:sp>
        <p:nvSpPr>
          <p:cNvPr id="50" name="Rectangle 49">
            <a:extLst>
              <a:ext uri="{FF2B5EF4-FFF2-40B4-BE49-F238E27FC236}">
                <a16:creationId xmlns:a16="http://schemas.microsoft.com/office/drawing/2014/main" id="{7FC15724-38FB-C746-96F2-AADA123172D5}"/>
              </a:ext>
            </a:extLst>
          </p:cNvPr>
          <p:cNvSpPr/>
          <p:nvPr/>
        </p:nvSpPr>
        <p:spPr>
          <a:xfrm>
            <a:off x="508648" y="2882309"/>
            <a:ext cx="1537416"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Understand</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and manage</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maintenance</a:t>
            </a:r>
          </a:p>
        </p:txBody>
      </p:sp>
      <p:sp>
        <p:nvSpPr>
          <p:cNvPr id="54" name="Rectangle 53">
            <a:extLst>
              <a:ext uri="{FF2B5EF4-FFF2-40B4-BE49-F238E27FC236}">
                <a16:creationId xmlns:a16="http://schemas.microsoft.com/office/drawing/2014/main" id="{3E90D848-4AE5-3D49-9183-7ACB9CDC0BA6}"/>
              </a:ext>
            </a:extLst>
          </p:cNvPr>
          <p:cNvSpPr/>
          <p:nvPr/>
        </p:nvSpPr>
        <p:spPr>
          <a:xfrm>
            <a:off x="5231448" y="2044115"/>
            <a:ext cx="145331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Health</a:t>
            </a:r>
          </a:p>
        </p:txBody>
      </p:sp>
      <p:sp>
        <p:nvSpPr>
          <p:cNvPr id="55" name="Rectangle 54">
            <a:extLst>
              <a:ext uri="{FF2B5EF4-FFF2-40B4-BE49-F238E27FC236}">
                <a16:creationId xmlns:a16="http://schemas.microsoft.com/office/drawing/2014/main" id="{DF35CFB0-0E96-FD49-8E1B-1F1CAEDD211D}"/>
              </a:ext>
            </a:extLst>
          </p:cNvPr>
          <p:cNvSpPr/>
          <p:nvPr/>
        </p:nvSpPr>
        <p:spPr>
          <a:xfrm>
            <a:off x="7543724" y="699251"/>
            <a:ext cx="117010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Use data to predict failures</a:t>
            </a:r>
          </a:p>
        </p:txBody>
      </p:sp>
      <p:sp>
        <p:nvSpPr>
          <p:cNvPr id="56" name="Graphic 10">
            <a:extLst>
              <a:ext uri="{FF2B5EF4-FFF2-40B4-BE49-F238E27FC236}">
                <a16:creationId xmlns:a16="http://schemas.microsoft.com/office/drawing/2014/main" id="{915FDB34-8FAD-E846-96A7-7096EF42ABBC}"/>
              </a:ext>
            </a:extLst>
          </p:cNvPr>
          <p:cNvSpPr/>
          <p:nvPr/>
        </p:nvSpPr>
        <p:spPr>
          <a:xfrm>
            <a:off x="760701" y="1562192"/>
            <a:ext cx="7194541" cy="2682044"/>
          </a:xfrm>
          <a:custGeom>
            <a:avLst/>
            <a:gdLst>
              <a:gd name="connsiteX0" fmla="*/ 0 w 5214937"/>
              <a:gd name="connsiteY0" fmla="*/ 1890713 h 1890712"/>
              <a:gd name="connsiteX1" fmla="*/ 1433513 w 5214937"/>
              <a:gd name="connsiteY1" fmla="*/ 1087279 h 1890712"/>
              <a:gd name="connsiteX2" fmla="*/ 4062413 w 5214937"/>
              <a:gd name="connsiteY2" fmla="*/ 812959 h 1890712"/>
              <a:gd name="connsiteX3" fmla="*/ 5214938 w 5214937"/>
              <a:gd name="connsiteY3" fmla="*/ 0 h 1890712"/>
            </a:gdLst>
            <a:ahLst/>
            <a:cxnLst>
              <a:cxn ang="0">
                <a:pos x="connsiteX0" y="connsiteY0"/>
              </a:cxn>
              <a:cxn ang="0">
                <a:pos x="connsiteX1" y="connsiteY1"/>
              </a:cxn>
              <a:cxn ang="0">
                <a:pos x="connsiteX2" y="connsiteY2"/>
              </a:cxn>
              <a:cxn ang="0">
                <a:pos x="connsiteX3" y="connsiteY3"/>
              </a:cxn>
            </a:cxnLst>
            <a:rect l="l" t="t" r="r" b="b"/>
            <a:pathLst>
              <a:path w="5214937" h="1890712">
                <a:moveTo>
                  <a:pt x="0" y="1890713"/>
                </a:moveTo>
                <a:cubicBezTo>
                  <a:pt x="0" y="1890713"/>
                  <a:pt x="628650" y="1235869"/>
                  <a:pt x="1433513" y="1087279"/>
                </a:cubicBezTo>
                <a:cubicBezTo>
                  <a:pt x="2055019" y="972503"/>
                  <a:pt x="3500438" y="1026795"/>
                  <a:pt x="4062413" y="812959"/>
                </a:cubicBezTo>
                <a:cubicBezTo>
                  <a:pt x="4440079" y="669607"/>
                  <a:pt x="4953000" y="381000"/>
                  <a:pt x="5214938" y="0"/>
                </a:cubicBezTo>
              </a:path>
            </a:pathLst>
          </a:custGeom>
          <a:noFill/>
          <a:ln w="12700" cap="flat">
            <a:solidFill>
              <a:schemeClr val="accent2"/>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 name="Oval 3">
            <a:extLst>
              <a:ext uri="{FF2B5EF4-FFF2-40B4-BE49-F238E27FC236}">
                <a16:creationId xmlns:a16="http://schemas.microsoft.com/office/drawing/2014/main" id="{6FE36E9C-76B9-DD4F-90EA-8175878D4C7D}"/>
              </a:ext>
            </a:extLst>
          </p:cNvPr>
          <p:cNvSpPr/>
          <p:nvPr/>
        </p:nvSpPr>
        <p:spPr>
          <a:xfrm>
            <a:off x="7480945" y="1507645"/>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8" name="Oval 57">
            <a:extLst>
              <a:ext uri="{FF2B5EF4-FFF2-40B4-BE49-F238E27FC236}">
                <a16:creationId xmlns:a16="http://schemas.microsoft.com/office/drawing/2014/main" id="{C5E7A4E7-A7E3-3644-A983-C90524159AEE}"/>
              </a:ext>
            </a:extLst>
          </p:cNvPr>
          <p:cNvSpPr/>
          <p:nvPr/>
        </p:nvSpPr>
        <p:spPr>
          <a:xfrm>
            <a:off x="5201924" y="2479914"/>
            <a:ext cx="834632" cy="834632"/>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9" name="Oval 58">
            <a:extLst>
              <a:ext uri="{FF2B5EF4-FFF2-40B4-BE49-F238E27FC236}">
                <a16:creationId xmlns:a16="http://schemas.microsoft.com/office/drawing/2014/main" id="{9D6A7D8D-FD8A-7849-99DB-E2554AB2187C}"/>
              </a:ext>
            </a:extLst>
          </p:cNvPr>
          <p:cNvSpPr/>
          <p:nvPr/>
        </p:nvSpPr>
        <p:spPr>
          <a:xfrm>
            <a:off x="3010725" y="2635660"/>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5" name="Oval 64">
            <a:extLst>
              <a:ext uri="{FF2B5EF4-FFF2-40B4-BE49-F238E27FC236}">
                <a16:creationId xmlns:a16="http://schemas.microsoft.com/office/drawing/2014/main" id="{388BF8C0-948F-5448-AFF8-CE834C3D51BE}"/>
              </a:ext>
            </a:extLst>
          </p:cNvPr>
          <p:cNvSpPr/>
          <p:nvPr/>
        </p:nvSpPr>
        <p:spPr>
          <a:xfrm>
            <a:off x="522801" y="3480473"/>
            <a:ext cx="848140" cy="84814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Freeform 2">
            <a:extLst>
              <a:ext uri="{FF2B5EF4-FFF2-40B4-BE49-F238E27FC236}">
                <a16:creationId xmlns:a16="http://schemas.microsoft.com/office/drawing/2014/main" id="{067785C9-7F43-1A4A-A546-048618D7FB9C}"/>
              </a:ext>
            </a:extLst>
          </p:cNvPr>
          <p:cNvSpPr/>
          <p:nvPr/>
        </p:nvSpPr>
        <p:spPr>
          <a:xfrm>
            <a:off x="6107531" y="1753072"/>
            <a:ext cx="1308410" cy="75828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9BABE142-DE3D-5E41-B16C-F50014B6BE7F}"/>
              </a:ext>
            </a:extLst>
          </p:cNvPr>
          <p:cNvSpPr/>
          <p:nvPr/>
        </p:nvSpPr>
        <p:spPr>
          <a:xfrm>
            <a:off x="6207028" y="2160888"/>
            <a:ext cx="1608358" cy="90634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27" name="Group 26">
            <a:extLst>
              <a:ext uri="{FF2B5EF4-FFF2-40B4-BE49-F238E27FC236}">
                <a16:creationId xmlns:a16="http://schemas.microsoft.com/office/drawing/2014/main" id="{405BA44B-26BC-A74F-B3FB-AE4A3C80AECA}"/>
              </a:ext>
            </a:extLst>
          </p:cNvPr>
          <p:cNvGrpSpPr/>
          <p:nvPr/>
        </p:nvGrpSpPr>
        <p:grpSpPr>
          <a:xfrm>
            <a:off x="3107013" y="2736881"/>
            <a:ext cx="572144" cy="573462"/>
            <a:chOff x="-3849687" y="4343400"/>
            <a:chExt cx="1379537" cy="1382712"/>
          </a:xfrm>
          <a:solidFill>
            <a:schemeClr val="accent2"/>
          </a:solidFill>
        </p:grpSpPr>
        <p:sp>
          <p:nvSpPr>
            <p:cNvPr id="28" name="Freeform 9">
              <a:extLst>
                <a:ext uri="{FF2B5EF4-FFF2-40B4-BE49-F238E27FC236}">
                  <a16:creationId xmlns:a16="http://schemas.microsoft.com/office/drawing/2014/main" id="{B165229B-6070-E042-B4CD-043C1A159D9F}"/>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29" name="Freeform 10">
              <a:extLst>
                <a:ext uri="{FF2B5EF4-FFF2-40B4-BE49-F238E27FC236}">
                  <a16:creationId xmlns:a16="http://schemas.microsoft.com/office/drawing/2014/main" id="{680AFB82-BB53-A347-8D41-80F6FD002EB0}"/>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30" name="Freeform 11">
              <a:extLst>
                <a:ext uri="{FF2B5EF4-FFF2-40B4-BE49-F238E27FC236}">
                  <a16:creationId xmlns:a16="http://schemas.microsoft.com/office/drawing/2014/main" id="{4DF214BF-72C7-2345-B6E2-871016D6DB0B}"/>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31" name="Группа 25">
            <a:extLst>
              <a:ext uri="{FF2B5EF4-FFF2-40B4-BE49-F238E27FC236}">
                <a16:creationId xmlns:a16="http://schemas.microsoft.com/office/drawing/2014/main" id="{C70BE720-0895-F14C-BE00-7AD6CC6F18E5}"/>
              </a:ext>
            </a:extLst>
          </p:cNvPr>
          <p:cNvGrpSpPr/>
          <p:nvPr/>
        </p:nvGrpSpPr>
        <p:grpSpPr>
          <a:xfrm>
            <a:off x="7685322" y="1297218"/>
            <a:ext cx="555029" cy="556453"/>
            <a:chOff x="228600" y="2754313"/>
            <a:chExt cx="617538" cy="619125"/>
          </a:xfrm>
          <a:solidFill>
            <a:schemeClr val="accent2"/>
          </a:solidFill>
        </p:grpSpPr>
        <p:sp>
          <p:nvSpPr>
            <p:cNvPr id="32" name="Freeform 11">
              <a:extLst>
                <a:ext uri="{FF2B5EF4-FFF2-40B4-BE49-F238E27FC236}">
                  <a16:creationId xmlns:a16="http://schemas.microsoft.com/office/drawing/2014/main" id="{1AF6CAFE-54A6-2243-98A8-0A51E293DB05}"/>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Freeform 12">
              <a:extLst>
                <a:ext uri="{FF2B5EF4-FFF2-40B4-BE49-F238E27FC236}">
                  <a16:creationId xmlns:a16="http://schemas.microsoft.com/office/drawing/2014/main" id="{123F3835-5B40-A142-8C4F-911738DE4859}"/>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8" name="Graphic 6">
            <a:extLst>
              <a:ext uri="{FF2B5EF4-FFF2-40B4-BE49-F238E27FC236}">
                <a16:creationId xmlns:a16="http://schemas.microsoft.com/office/drawing/2014/main" id="{333BFA77-CBF7-6D40-9D0D-16091C34031F}"/>
              </a:ext>
            </a:extLst>
          </p:cNvPr>
          <p:cNvGrpSpPr/>
          <p:nvPr/>
        </p:nvGrpSpPr>
        <p:grpSpPr>
          <a:xfrm>
            <a:off x="5360574" y="2586612"/>
            <a:ext cx="589750" cy="593008"/>
            <a:chOff x="1513650" y="-2339192"/>
            <a:chExt cx="4876800" cy="4876800"/>
          </a:xfrm>
          <a:solidFill>
            <a:schemeClr val="accent2"/>
          </a:solidFill>
        </p:grpSpPr>
        <p:sp>
          <p:nvSpPr>
            <p:cNvPr id="9" name="Freeform 8">
              <a:extLst>
                <a:ext uri="{FF2B5EF4-FFF2-40B4-BE49-F238E27FC236}">
                  <a16:creationId xmlns:a16="http://schemas.microsoft.com/office/drawing/2014/main" id="{64A26E66-9289-B142-861E-A0D859FE28BC}"/>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11" name="Freeform 10">
              <a:extLst>
                <a:ext uri="{FF2B5EF4-FFF2-40B4-BE49-F238E27FC236}">
                  <a16:creationId xmlns:a16="http://schemas.microsoft.com/office/drawing/2014/main" id="{0DAD65A4-6B9F-1F44-B1C5-679E3A17C9AC}"/>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12" name="Freeform 11">
            <a:extLst>
              <a:ext uri="{FF2B5EF4-FFF2-40B4-BE49-F238E27FC236}">
                <a16:creationId xmlns:a16="http://schemas.microsoft.com/office/drawing/2014/main" id="{83D5A8F7-9969-1F4D-9834-2294B0D3A4F2}"/>
              </a:ext>
            </a:extLst>
          </p:cNvPr>
          <p:cNvSpPr/>
          <p:nvPr/>
        </p:nvSpPr>
        <p:spPr>
          <a:xfrm>
            <a:off x="3910394" y="2631296"/>
            <a:ext cx="1196163" cy="63795"/>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arrow" w="lg" len="med"/>
            <a:tailEnd type="none"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Freeform 39">
            <a:extLst>
              <a:ext uri="{FF2B5EF4-FFF2-40B4-BE49-F238E27FC236}">
                <a16:creationId xmlns:a16="http://schemas.microsoft.com/office/drawing/2014/main" id="{1610F902-8954-3446-A056-62A9DC3880BD}"/>
              </a:ext>
            </a:extLst>
          </p:cNvPr>
          <p:cNvSpPr/>
          <p:nvPr/>
        </p:nvSpPr>
        <p:spPr>
          <a:xfrm>
            <a:off x="3918922" y="3197237"/>
            <a:ext cx="1341689" cy="91841"/>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Freeform 42">
            <a:extLst>
              <a:ext uri="{FF2B5EF4-FFF2-40B4-BE49-F238E27FC236}">
                <a16:creationId xmlns:a16="http://schemas.microsoft.com/office/drawing/2014/main" id="{93043222-F671-8846-A11F-F969B89644A2}"/>
              </a:ext>
            </a:extLst>
          </p:cNvPr>
          <p:cNvSpPr/>
          <p:nvPr/>
        </p:nvSpPr>
        <p:spPr>
          <a:xfrm rot="18989916" flipV="1">
            <a:off x="1591499" y="3449383"/>
            <a:ext cx="1277077" cy="487994"/>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Freeform 43">
            <a:extLst>
              <a:ext uri="{FF2B5EF4-FFF2-40B4-BE49-F238E27FC236}">
                <a16:creationId xmlns:a16="http://schemas.microsoft.com/office/drawing/2014/main" id="{6F700559-8C16-5344-B750-D21D1457B24E}"/>
              </a:ext>
            </a:extLst>
          </p:cNvPr>
          <p:cNvSpPr/>
          <p:nvPr/>
        </p:nvSpPr>
        <p:spPr>
          <a:xfrm rot="19197667" flipV="1">
            <a:off x="1604966" y="2720867"/>
            <a:ext cx="1300997" cy="511437"/>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45" name="Группа 704">
            <a:extLst>
              <a:ext uri="{FF2B5EF4-FFF2-40B4-BE49-F238E27FC236}">
                <a16:creationId xmlns:a16="http://schemas.microsoft.com/office/drawing/2014/main" id="{52725C7A-677A-3C43-A2CF-2E143F65999F}"/>
              </a:ext>
            </a:extLst>
          </p:cNvPr>
          <p:cNvGrpSpPr/>
          <p:nvPr/>
        </p:nvGrpSpPr>
        <p:grpSpPr>
          <a:xfrm>
            <a:off x="624023" y="3608973"/>
            <a:ext cx="618815" cy="620072"/>
            <a:chOff x="273050" y="-1744663"/>
            <a:chExt cx="781050" cy="782638"/>
          </a:xfrm>
          <a:solidFill>
            <a:schemeClr val="accent2"/>
          </a:solidFill>
        </p:grpSpPr>
        <p:sp>
          <p:nvSpPr>
            <p:cNvPr id="46" name="Freeform 111">
              <a:extLst>
                <a:ext uri="{FF2B5EF4-FFF2-40B4-BE49-F238E27FC236}">
                  <a16:creationId xmlns:a16="http://schemas.microsoft.com/office/drawing/2014/main" id="{822FC2A9-CFD7-6746-A6D1-7095229E7771}"/>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Freeform 112">
              <a:extLst>
                <a:ext uri="{FF2B5EF4-FFF2-40B4-BE49-F238E27FC236}">
                  <a16:creationId xmlns:a16="http://schemas.microsoft.com/office/drawing/2014/main" id="{73C21E5F-E36F-CA4A-A68E-508579FA6FF1}"/>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113">
              <a:extLst>
                <a:ext uri="{FF2B5EF4-FFF2-40B4-BE49-F238E27FC236}">
                  <a16:creationId xmlns:a16="http://schemas.microsoft.com/office/drawing/2014/main" id="{A80738F7-EE5C-C049-A242-282F4EADC089}"/>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7" name="Title 1">
            <a:extLst>
              <a:ext uri="{FF2B5EF4-FFF2-40B4-BE49-F238E27FC236}">
                <a16:creationId xmlns:a16="http://schemas.microsoft.com/office/drawing/2014/main" id="{124F40DD-D51B-5D48-A6AB-7ECE374217A4}"/>
              </a:ext>
            </a:extLst>
          </p:cNvPr>
          <p:cNvSpPr txBox="1">
            <a:spLocks/>
          </p:cNvSpPr>
          <p:nvPr/>
        </p:nvSpPr>
        <p:spPr>
          <a:xfrm>
            <a:off x="223632" y="130147"/>
            <a:ext cx="8370733" cy="640080"/>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Journey to Predict</a:t>
            </a:r>
          </a:p>
        </p:txBody>
      </p:sp>
      <p:sp>
        <p:nvSpPr>
          <p:cNvPr id="5" name="Rectangle 4">
            <a:extLst>
              <a:ext uri="{FF2B5EF4-FFF2-40B4-BE49-F238E27FC236}">
                <a16:creationId xmlns:a16="http://schemas.microsoft.com/office/drawing/2014/main" id="{D0E19C0E-FBFD-0148-9DDE-189C4DA703AD}"/>
              </a:ext>
            </a:extLst>
          </p:cNvPr>
          <p:cNvSpPr/>
          <p:nvPr/>
        </p:nvSpPr>
        <p:spPr>
          <a:xfrm>
            <a:off x="457315" y="2548979"/>
            <a:ext cx="990763" cy="908443"/>
          </a:xfrm>
          <a:prstGeom prst="rect">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2" name="Rectangle 61">
            <a:extLst>
              <a:ext uri="{FF2B5EF4-FFF2-40B4-BE49-F238E27FC236}">
                <a16:creationId xmlns:a16="http://schemas.microsoft.com/office/drawing/2014/main" id="{D040782E-A675-094C-9647-0E5187D25BE6}"/>
              </a:ext>
            </a:extLst>
          </p:cNvPr>
          <p:cNvSpPr/>
          <p:nvPr/>
        </p:nvSpPr>
        <p:spPr>
          <a:xfrm>
            <a:off x="2276325" y="468505"/>
            <a:ext cx="2263780" cy="523220"/>
          </a:xfrm>
          <a:prstGeom prst="rect">
            <a:avLst/>
          </a:prstGeom>
        </p:spPr>
        <p:txBody>
          <a:bodyPr wrap="square">
            <a:spAutoFit/>
          </a:bodyPr>
          <a:lstStyle/>
          <a:p>
            <a:pPr marL="0" marR="0" lvl="0" indent="0" algn="ctr"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Visual Inspection</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a:p>
            <a:pPr marL="0" marR="0" lvl="0" indent="0" algn="l" defTabSz="309555"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endParaRPr>
          </a:p>
        </p:txBody>
      </p:sp>
      <p:sp>
        <p:nvSpPr>
          <p:cNvPr id="63" name="Rectangle 62">
            <a:extLst>
              <a:ext uri="{FF2B5EF4-FFF2-40B4-BE49-F238E27FC236}">
                <a16:creationId xmlns:a16="http://schemas.microsoft.com/office/drawing/2014/main" id="{76541AB5-0478-6A42-8600-1C94D2B6C721}"/>
              </a:ext>
            </a:extLst>
          </p:cNvPr>
          <p:cNvSpPr/>
          <p:nvPr/>
        </p:nvSpPr>
        <p:spPr>
          <a:xfrm>
            <a:off x="2618024" y="698257"/>
            <a:ext cx="187412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anomaly detection</a:t>
            </a:r>
          </a:p>
        </p:txBody>
      </p:sp>
      <p:sp>
        <p:nvSpPr>
          <p:cNvPr id="66" name="Freeform 5">
            <a:extLst>
              <a:ext uri="{FF2B5EF4-FFF2-40B4-BE49-F238E27FC236}">
                <a16:creationId xmlns:a16="http://schemas.microsoft.com/office/drawing/2014/main" id="{62F9AAB8-DCA2-3947-A082-1E2CA2069FF0}"/>
              </a:ext>
            </a:extLst>
          </p:cNvPr>
          <p:cNvSpPr>
            <a:spLocks noEditPoints="1"/>
          </p:cNvSpPr>
          <p:nvPr/>
        </p:nvSpPr>
        <p:spPr bwMode="auto">
          <a:xfrm>
            <a:off x="3095647" y="1000067"/>
            <a:ext cx="584199" cy="586685"/>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cxnSp>
        <p:nvCxnSpPr>
          <p:cNvPr id="67" name="Straight Arrow Connector 66">
            <a:extLst>
              <a:ext uri="{FF2B5EF4-FFF2-40B4-BE49-F238E27FC236}">
                <a16:creationId xmlns:a16="http://schemas.microsoft.com/office/drawing/2014/main" id="{6705A351-6E68-AB40-A25C-A36C91206680}"/>
              </a:ext>
            </a:extLst>
          </p:cNvPr>
          <p:cNvCxnSpPr>
            <a:cxnSpLocks/>
          </p:cNvCxnSpPr>
          <p:nvPr/>
        </p:nvCxnSpPr>
        <p:spPr>
          <a:xfrm>
            <a:off x="3387614" y="1631499"/>
            <a:ext cx="0" cy="240080"/>
          </a:xfrm>
          <a:prstGeom prst="straightConnector1">
            <a:avLst/>
          </a:prstGeom>
          <a:ln w="6350">
            <a:solidFill>
              <a:schemeClr val="bg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Footer Placeholder 9">
            <a:extLst>
              <a:ext uri="{FF2B5EF4-FFF2-40B4-BE49-F238E27FC236}">
                <a16:creationId xmlns:a16="http://schemas.microsoft.com/office/drawing/2014/main" id="{3C829DCA-8A73-F641-9DAC-265B6BAC43D5}"/>
              </a:ext>
            </a:extLst>
          </p:cNvPr>
          <p:cNvSpPr>
            <a:spLocks noGrp="1"/>
          </p:cNvSpPr>
          <p:nvPr>
            <p:ph type="ftr" sz="quarter" idx="3"/>
          </p:nvPr>
        </p:nvSpPr>
        <p:spPr>
          <a:xfrm>
            <a:off x="228600" y="4826479"/>
            <a:ext cx="3213535" cy="163539"/>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4" name="Slide Number Placeholder 2">
            <a:extLst>
              <a:ext uri="{FF2B5EF4-FFF2-40B4-BE49-F238E27FC236}">
                <a16:creationId xmlns:a16="http://schemas.microsoft.com/office/drawing/2014/main" id="{8C8213ED-E796-674A-8CFB-5348457EEC69}"/>
              </a:ext>
            </a:extLst>
          </p:cNvPr>
          <p:cNvSpPr txBox="1">
            <a:spLocks/>
          </p:cNvSpPr>
          <p:nvPr/>
        </p:nvSpPr>
        <p:spPr>
          <a:xfrm>
            <a:off x="6858000" y="4826480"/>
            <a:ext cx="2057400" cy="1371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FFFFFF"/>
              </a:solidFill>
              <a:effectLst/>
              <a:uLnTx/>
              <a:uFillTx/>
              <a:latin typeface="IBM Plex Sans"/>
              <a:ea typeface="+mn-ea"/>
              <a:cs typeface="Arial" charset="0"/>
            </a:endParaRPr>
          </a:p>
        </p:txBody>
      </p:sp>
      <p:sp>
        <p:nvSpPr>
          <p:cNvPr id="69" name="Rectangle 68">
            <a:extLst>
              <a:ext uri="{FF2B5EF4-FFF2-40B4-BE49-F238E27FC236}">
                <a16:creationId xmlns:a16="http://schemas.microsoft.com/office/drawing/2014/main" id="{174C746D-158D-9B49-AEBE-DFB2962635AF}"/>
              </a:ext>
            </a:extLst>
          </p:cNvPr>
          <p:cNvSpPr/>
          <p:nvPr/>
        </p:nvSpPr>
        <p:spPr>
          <a:xfrm>
            <a:off x="5063942" y="3886995"/>
            <a:ext cx="123463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Digital Twin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70" name="Rectangle 69">
            <a:extLst>
              <a:ext uri="{FF2B5EF4-FFF2-40B4-BE49-F238E27FC236}">
                <a16:creationId xmlns:a16="http://schemas.microsoft.com/office/drawing/2014/main" id="{8E85F658-2DB5-B04E-A2DC-F9F2E44B7B2F}"/>
              </a:ext>
            </a:extLst>
          </p:cNvPr>
          <p:cNvSpPr/>
          <p:nvPr/>
        </p:nvSpPr>
        <p:spPr>
          <a:xfrm>
            <a:off x="5010265" y="4200339"/>
            <a:ext cx="1321433" cy="24622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1-click download</a:t>
            </a:r>
          </a:p>
        </p:txBody>
      </p:sp>
      <p:grpSp>
        <p:nvGrpSpPr>
          <p:cNvPr id="71" name="Graphic 5">
            <a:extLst>
              <a:ext uri="{FF2B5EF4-FFF2-40B4-BE49-F238E27FC236}">
                <a16:creationId xmlns:a16="http://schemas.microsoft.com/office/drawing/2014/main" id="{1727992F-3221-3449-B08D-5568ADB907F0}"/>
              </a:ext>
            </a:extLst>
          </p:cNvPr>
          <p:cNvGrpSpPr/>
          <p:nvPr/>
        </p:nvGrpSpPr>
        <p:grpSpPr>
          <a:xfrm>
            <a:off x="3950008" y="3627491"/>
            <a:ext cx="1342261" cy="905700"/>
            <a:chOff x="-5852128" y="0"/>
            <a:chExt cx="5586793" cy="5143500"/>
          </a:xfrm>
          <a:effectLst/>
        </p:grpSpPr>
        <p:sp>
          <p:nvSpPr>
            <p:cNvPr id="72" name="Freeform 71">
              <a:extLst>
                <a:ext uri="{FF2B5EF4-FFF2-40B4-BE49-F238E27FC236}">
                  <a16:creationId xmlns:a16="http://schemas.microsoft.com/office/drawing/2014/main" id="{C2AC2235-F5A3-7143-8BA0-631D1FC5471A}"/>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 name="Freeform 72">
              <a:extLst>
                <a:ext uri="{FF2B5EF4-FFF2-40B4-BE49-F238E27FC236}">
                  <a16:creationId xmlns:a16="http://schemas.microsoft.com/office/drawing/2014/main" id="{A7B1892D-CF63-FE49-AE61-EEC937A4918D}"/>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 name="Freeform 73">
              <a:extLst>
                <a:ext uri="{FF2B5EF4-FFF2-40B4-BE49-F238E27FC236}">
                  <a16:creationId xmlns:a16="http://schemas.microsoft.com/office/drawing/2014/main" id="{4702D47A-11FA-7348-8AC3-FCC1B142E5AE}"/>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 name="Freeform 74">
              <a:extLst>
                <a:ext uri="{FF2B5EF4-FFF2-40B4-BE49-F238E27FC236}">
                  <a16:creationId xmlns:a16="http://schemas.microsoft.com/office/drawing/2014/main" id="{B2A3B1F7-385E-BA43-ADC8-C3594A3552F4}"/>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 name="Freeform 75">
              <a:extLst>
                <a:ext uri="{FF2B5EF4-FFF2-40B4-BE49-F238E27FC236}">
                  <a16:creationId xmlns:a16="http://schemas.microsoft.com/office/drawing/2014/main" id="{4C258D53-AD47-204A-B2DB-6C8C3854BF59}"/>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7" name="Freeform 76">
              <a:extLst>
                <a:ext uri="{FF2B5EF4-FFF2-40B4-BE49-F238E27FC236}">
                  <a16:creationId xmlns:a16="http://schemas.microsoft.com/office/drawing/2014/main" id="{E4BE04E0-00A8-9842-ABFC-12829D8AE1B3}"/>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8" name="Freeform 77">
              <a:extLst>
                <a:ext uri="{FF2B5EF4-FFF2-40B4-BE49-F238E27FC236}">
                  <a16:creationId xmlns:a16="http://schemas.microsoft.com/office/drawing/2014/main" id="{52D2C460-4758-8D49-9875-A2811033507B}"/>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9" name="Freeform 78">
              <a:extLst>
                <a:ext uri="{FF2B5EF4-FFF2-40B4-BE49-F238E27FC236}">
                  <a16:creationId xmlns:a16="http://schemas.microsoft.com/office/drawing/2014/main" id="{041C4C0C-730E-7D40-B658-D2E5B98DF3CE}"/>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0" name="Freeform 79">
              <a:extLst>
                <a:ext uri="{FF2B5EF4-FFF2-40B4-BE49-F238E27FC236}">
                  <a16:creationId xmlns:a16="http://schemas.microsoft.com/office/drawing/2014/main" id="{B34EC46A-DF8B-F247-86FA-75DADCBCB7C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1" name="Freeform 80">
              <a:extLst>
                <a:ext uri="{FF2B5EF4-FFF2-40B4-BE49-F238E27FC236}">
                  <a16:creationId xmlns:a16="http://schemas.microsoft.com/office/drawing/2014/main" id="{F4BDC753-3016-F74A-84F0-15311676C28F}"/>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2" name="Freeform 81">
              <a:extLst>
                <a:ext uri="{FF2B5EF4-FFF2-40B4-BE49-F238E27FC236}">
                  <a16:creationId xmlns:a16="http://schemas.microsoft.com/office/drawing/2014/main" id="{7AB3ACF7-4C6E-5145-946D-0CCE1BEC12F2}"/>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3" name="Freeform 82">
              <a:extLst>
                <a:ext uri="{FF2B5EF4-FFF2-40B4-BE49-F238E27FC236}">
                  <a16:creationId xmlns:a16="http://schemas.microsoft.com/office/drawing/2014/main" id="{32438D1A-51EB-1041-8C63-44FC0414F167}"/>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4" name="Freeform 83">
              <a:extLst>
                <a:ext uri="{FF2B5EF4-FFF2-40B4-BE49-F238E27FC236}">
                  <a16:creationId xmlns:a16="http://schemas.microsoft.com/office/drawing/2014/main" id="{47BE8BF2-C201-044B-87ED-801C9C9BBD6C}"/>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5" name="Freeform 84">
              <a:extLst>
                <a:ext uri="{FF2B5EF4-FFF2-40B4-BE49-F238E27FC236}">
                  <a16:creationId xmlns:a16="http://schemas.microsoft.com/office/drawing/2014/main" id="{BFAE9AF7-6C14-CA49-9A71-4113D76A7010}"/>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6" name="Freeform 85">
              <a:extLst>
                <a:ext uri="{FF2B5EF4-FFF2-40B4-BE49-F238E27FC236}">
                  <a16:creationId xmlns:a16="http://schemas.microsoft.com/office/drawing/2014/main" id="{92F5FA9A-BDBF-2C4B-827B-FB7624518243}"/>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7" name="Freeform 86">
              <a:extLst>
                <a:ext uri="{FF2B5EF4-FFF2-40B4-BE49-F238E27FC236}">
                  <a16:creationId xmlns:a16="http://schemas.microsoft.com/office/drawing/2014/main" id="{7370B009-FE71-B747-9F60-8D0615FC4D75}"/>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8" name="Freeform 87">
              <a:extLst>
                <a:ext uri="{FF2B5EF4-FFF2-40B4-BE49-F238E27FC236}">
                  <a16:creationId xmlns:a16="http://schemas.microsoft.com/office/drawing/2014/main" id="{BA42E976-3578-D248-A24B-A1C98871EDB4}"/>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9" name="Freeform 88">
              <a:extLst>
                <a:ext uri="{FF2B5EF4-FFF2-40B4-BE49-F238E27FC236}">
                  <a16:creationId xmlns:a16="http://schemas.microsoft.com/office/drawing/2014/main" id="{3C8F1459-93E6-084E-8BB0-6C0917D557B9}"/>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0" name="Freeform 89">
              <a:extLst>
                <a:ext uri="{FF2B5EF4-FFF2-40B4-BE49-F238E27FC236}">
                  <a16:creationId xmlns:a16="http://schemas.microsoft.com/office/drawing/2014/main" id="{FA11D641-468A-F248-9F22-D0F1B84CEE1E}"/>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1" name="Freeform 90">
              <a:extLst>
                <a:ext uri="{FF2B5EF4-FFF2-40B4-BE49-F238E27FC236}">
                  <a16:creationId xmlns:a16="http://schemas.microsoft.com/office/drawing/2014/main" id="{D016BB3B-91B5-184A-8C14-B296D7059B85}"/>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2" name="Freeform 91">
              <a:extLst>
                <a:ext uri="{FF2B5EF4-FFF2-40B4-BE49-F238E27FC236}">
                  <a16:creationId xmlns:a16="http://schemas.microsoft.com/office/drawing/2014/main" id="{569439FC-7E2E-7F46-8D8F-DADDB6AF5EDA}"/>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3" name="Freeform 92">
              <a:extLst>
                <a:ext uri="{FF2B5EF4-FFF2-40B4-BE49-F238E27FC236}">
                  <a16:creationId xmlns:a16="http://schemas.microsoft.com/office/drawing/2014/main" id="{164DF513-5793-5541-AABE-6C9BF84735F0}"/>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4" name="Freeform 93">
              <a:extLst>
                <a:ext uri="{FF2B5EF4-FFF2-40B4-BE49-F238E27FC236}">
                  <a16:creationId xmlns:a16="http://schemas.microsoft.com/office/drawing/2014/main" id="{2C72C631-9F58-D54E-BE00-F5B95BEA9F11}"/>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5" name="Freeform 94">
              <a:extLst>
                <a:ext uri="{FF2B5EF4-FFF2-40B4-BE49-F238E27FC236}">
                  <a16:creationId xmlns:a16="http://schemas.microsoft.com/office/drawing/2014/main" id="{FC834DC7-11A2-9B45-B9CA-5BB05455DE59}"/>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6" name="Freeform 95">
              <a:extLst>
                <a:ext uri="{FF2B5EF4-FFF2-40B4-BE49-F238E27FC236}">
                  <a16:creationId xmlns:a16="http://schemas.microsoft.com/office/drawing/2014/main" id="{19518203-6CB0-8A4C-90CC-C921F870B60C}"/>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7" name="Freeform 96">
              <a:extLst>
                <a:ext uri="{FF2B5EF4-FFF2-40B4-BE49-F238E27FC236}">
                  <a16:creationId xmlns:a16="http://schemas.microsoft.com/office/drawing/2014/main" id="{09C094C2-ADAF-724D-91DD-B3B0300D713F}"/>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8" name="Freeform 97">
              <a:extLst>
                <a:ext uri="{FF2B5EF4-FFF2-40B4-BE49-F238E27FC236}">
                  <a16:creationId xmlns:a16="http://schemas.microsoft.com/office/drawing/2014/main" id="{D931AB78-C209-2246-B6BE-77C558E5D95D}"/>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9" name="Freeform 98">
              <a:extLst>
                <a:ext uri="{FF2B5EF4-FFF2-40B4-BE49-F238E27FC236}">
                  <a16:creationId xmlns:a16="http://schemas.microsoft.com/office/drawing/2014/main" id="{2DC81D19-3CA8-8D49-8A43-42C2709989B9}"/>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0" name="Freeform 99">
              <a:extLst>
                <a:ext uri="{FF2B5EF4-FFF2-40B4-BE49-F238E27FC236}">
                  <a16:creationId xmlns:a16="http://schemas.microsoft.com/office/drawing/2014/main" id="{D5090E09-3426-CF43-BE45-7FA0445458C4}"/>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1" name="Freeform 100">
              <a:extLst>
                <a:ext uri="{FF2B5EF4-FFF2-40B4-BE49-F238E27FC236}">
                  <a16:creationId xmlns:a16="http://schemas.microsoft.com/office/drawing/2014/main" id="{0F7C431D-B9A0-DD4D-83F3-B1A5F70BAE2E}"/>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2" name="Freeform 101">
              <a:extLst>
                <a:ext uri="{FF2B5EF4-FFF2-40B4-BE49-F238E27FC236}">
                  <a16:creationId xmlns:a16="http://schemas.microsoft.com/office/drawing/2014/main" id="{261E0CBE-B8FF-464C-B605-8DDD3CDE6D49}"/>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3" name="Freeform 102">
              <a:extLst>
                <a:ext uri="{FF2B5EF4-FFF2-40B4-BE49-F238E27FC236}">
                  <a16:creationId xmlns:a16="http://schemas.microsoft.com/office/drawing/2014/main" id="{B42C63F3-2A85-4249-AD9E-268B89CB020E}"/>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4" name="Freeform 103">
              <a:extLst>
                <a:ext uri="{FF2B5EF4-FFF2-40B4-BE49-F238E27FC236}">
                  <a16:creationId xmlns:a16="http://schemas.microsoft.com/office/drawing/2014/main" id="{CA75FF09-359C-AA47-9404-8AAABF63C6AC}"/>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5" name="Freeform 104">
              <a:extLst>
                <a:ext uri="{FF2B5EF4-FFF2-40B4-BE49-F238E27FC236}">
                  <a16:creationId xmlns:a16="http://schemas.microsoft.com/office/drawing/2014/main" id="{8C7EA416-C181-4843-AC15-7800BFF09C1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6" name="Freeform 105">
              <a:extLst>
                <a:ext uri="{FF2B5EF4-FFF2-40B4-BE49-F238E27FC236}">
                  <a16:creationId xmlns:a16="http://schemas.microsoft.com/office/drawing/2014/main" id="{DF327D6E-6EA8-7C42-9A19-7B59D80FE56E}"/>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7" name="Freeform 106">
              <a:extLst>
                <a:ext uri="{FF2B5EF4-FFF2-40B4-BE49-F238E27FC236}">
                  <a16:creationId xmlns:a16="http://schemas.microsoft.com/office/drawing/2014/main" id="{113A7867-9F5E-8A42-9AB8-E7C132FF4A99}"/>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8" name="Freeform 107">
              <a:extLst>
                <a:ext uri="{FF2B5EF4-FFF2-40B4-BE49-F238E27FC236}">
                  <a16:creationId xmlns:a16="http://schemas.microsoft.com/office/drawing/2014/main" id="{EDDF58B1-4A72-5746-ABBE-B7771EF25B4B}"/>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9" name="Freeform 108">
              <a:extLst>
                <a:ext uri="{FF2B5EF4-FFF2-40B4-BE49-F238E27FC236}">
                  <a16:creationId xmlns:a16="http://schemas.microsoft.com/office/drawing/2014/main" id="{CE55EEEC-5FEA-764C-BB52-05C2A585A392}"/>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0" name="Freeform 109">
              <a:extLst>
                <a:ext uri="{FF2B5EF4-FFF2-40B4-BE49-F238E27FC236}">
                  <a16:creationId xmlns:a16="http://schemas.microsoft.com/office/drawing/2014/main" id="{9A7C2D30-AB33-3142-81AD-7653589ECA36}"/>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1" name="Freeform 110">
              <a:extLst>
                <a:ext uri="{FF2B5EF4-FFF2-40B4-BE49-F238E27FC236}">
                  <a16:creationId xmlns:a16="http://schemas.microsoft.com/office/drawing/2014/main" id="{6B031FF1-9300-FD47-AE65-D56A3728706A}"/>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2" name="Freeform 111">
              <a:extLst>
                <a:ext uri="{FF2B5EF4-FFF2-40B4-BE49-F238E27FC236}">
                  <a16:creationId xmlns:a16="http://schemas.microsoft.com/office/drawing/2014/main" id="{327BC647-0AAD-5B4A-809F-816E1C3724A1}"/>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3" name="Freeform 112">
              <a:extLst>
                <a:ext uri="{FF2B5EF4-FFF2-40B4-BE49-F238E27FC236}">
                  <a16:creationId xmlns:a16="http://schemas.microsoft.com/office/drawing/2014/main" id="{06899FE1-47F4-7441-A520-B5DBF2FF4C44}"/>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4" name="Freeform 113">
              <a:extLst>
                <a:ext uri="{FF2B5EF4-FFF2-40B4-BE49-F238E27FC236}">
                  <a16:creationId xmlns:a16="http://schemas.microsoft.com/office/drawing/2014/main" id="{30F016B6-89C6-4741-8C0B-6B9AE2379044}"/>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5" name="Freeform 114">
              <a:extLst>
                <a:ext uri="{FF2B5EF4-FFF2-40B4-BE49-F238E27FC236}">
                  <a16:creationId xmlns:a16="http://schemas.microsoft.com/office/drawing/2014/main" id="{7BF6FE33-C62D-094C-BC9F-23033CB6B718}"/>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6" name="Freeform 115">
              <a:extLst>
                <a:ext uri="{FF2B5EF4-FFF2-40B4-BE49-F238E27FC236}">
                  <a16:creationId xmlns:a16="http://schemas.microsoft.com/office/drawing/2014/main" id="{D1307BA6-D840-E648-87CD-F686AE3EA7D2}"/>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7" name="Freeform 116">
              <a:extLst>
                <a:ext uri="{FF2B5EF4-FFF2-40B4-BE49-F238E27FC236}">
                  <a16:creationId xmlns:a16="http://schemas.microsoft.com/office/drawing/2014/main" id="{ECFC8FF5-7C28-7649-AA52-8EC182762E78}"/>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8" name="Freeform 117">
              <a:extLst>
                <a:ext uri="{FF2B5EF4-FFF2-40B4-BE49-F238E27FC236}">
                  <a16:creationId xmlns:a16="http://schemas.microsoft.com/office/drawing/2014/main" id="{36E2C4A1-B77B-5244-B858-374CFB7840CF}"/>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9" name="Freeform 118">
              <a:extLst>
                <a:ext uri="{FF2B5EF4-FFF2-40B4-BE49-F238E27FC236}">
                  <a16:creationId xmlns:a16="http://schemas.microsoft.com/office/drawing/2014/main" id="{24485E9E-7B6B-3A4B-AF57-F97CBDDCEE09}"/>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0" name="Freeform 119">
              <a:extLst>
                <a:ext uri="{FF2B5EF4-FFF2-40B4-BE49-F238E27FC236}">
                  <a16:creationId xmlns:a16="http://schemas.microsoft.com/office/drawing/2014/main" id="{E32E9232-668C-0646-B34D-5514B469AF62}"/>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1" name="Freeform 120">
              <a:extLst>
                <a:ext uri="{FF2B5EF4-FFF2-40B4-BE49-F238E27FC236}">
                  <a16:creationId xmlns:a16="http://schemas.microsoft.com/office/drawing/2014/main" id="{56D4947F-15C9-C543-B5A9-A853F7691F94}"/>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2" name="Freeform 121">
              <a:extLst>
                <a:ext uri="{FF2B5EF4-FFF2-40B4-BE49-F238E27FC236}">
                  <a16:creationId xmlns:a16="http://schemas.microsoft.com/office/drawing/2014/main" id="{B3690B46-D503-CA48-AF65-572152C67F08}"/>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3" name="Freeform 122">
              <a:extLst>
                <a:ext uri="{FF2B5EF4-FFF2-40B4-BE49-F238E27FC236}">
                  <a16:creationId xmlns:a16="http://schemas.microsoft.com/office/drawing/2014/main" id="{DBF4E408-463B-E148-9288-E80BD331CCD2}"/>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4" name="Freeform 123">
              <a:extLst>
                <a:ext uri="{FF2B5EF4-FFF2-40B4-BE49-F238E27FC236}">
                  <a16:creationId xmlns:a16="http://schemas.microsoft.com/office/drawing/2014/main" id="{B75B2BBB-CA41-C94D-B704-C0945E8F792E}"/>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5" name="Freeform 124">
              <a:extLst>
                <a:ext uri="{FF2B5EF4-FFF2-40B4-BE49-F238E27FC236}">
                  <a16:creationId xmlns:a16="http://schemas.microsoft.com/office/drawing/2014/main" id="{0AA22FCE-AD12-774D-A5DD-8A4B1A197715}"/>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6" name="Freeform 125">
              <a:extLst>
                <a:ext uri="{FF2B5EF4-FFF2-40B4-BE49-F238E27FC236}">
                  <a16:creationId xmlns:a16="http://schemas.microsoft.com/office/drawing/2014/main" id="{8EC05087-6595-2945-8889-687D0067CAE8}"/>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7" name="Freeform 126">
              <a:extLst>
                <a:ext uri="{FF2B5EF4-FFF2-40B4-BE49-F238E27FC236}">
                  <a16:creationId xmlns:a16="http://schemas.microsoft.com/office/drawing/2014/main" id="{515B11A1-DF75-484B-ABCE-D10741B6C683}"/>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8" name="Freeform 127">
              <a:extLst>
                <a:ext uri="{FF2B5EF4-FFF2-40B4-BE49-F238E27FC236}">
                  <a16:creationId xmlns:a16="http://schemas.microsoft.com/office/drawing/2014/main" id="{D4F4B94C-922C-F14A-B56C-4AB881EBF952}"/>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9DC75B47-EE48-CB4D-B83D-169DC948EE5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99912B13-3035-DF46-A844-C6AA6DD8E73C}"/>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9928E092-AE15-684A-A75D-8AB805E3B87F}"/>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28F5139-3955-C240-AF6B-E3E9F9D78105}"/>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06E2490E-7E19-2F48-B334-6EA96897E20B}"/>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2843675-965A-BA40-BC25-71F1B71AC9CA}"/>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06B29B39-6223-B74B-ABBE-153DFA9A62EF}"/>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C4F7F209-6C46-D24E-A93E-D143137D7863}"/>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0628BA07-0344-CF4C-861A-1F0F83A492FF}"/>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209B24E2-8DEC-9F44-9BE8-B3B689D420D1}"/>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4FE758F0-86D3-914D-AA80-0C979CC300DF}"/>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1875E5CF-4FE8-0449-96C7-F7DBB2D7A4B3}"/>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DAAD8164-0936-C74D-ACBD-74FD87669170}"/>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ABFB0B5A-9F6E-634E-B0E6-65F3972004C1}"/>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237FD6F6-8DC0-9343-9D0C-D53B506DC999}"/>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61313060-AEE0-A541-8188-3EEE14051664}"/>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5049667B-93AD-0047-A13B-FF667E6BE733}"/>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A7BCC35-5C2A-394D-B6AC-CB01FB301074}"/>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EB01BFCC-825A-524B-893E-9523E7460BE1}"/>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523A8120-52AF-EC49-8598-6225C9940563}"/>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9D8F18BA-1049-1943-B629-D49A79E2C505}"/>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1A27466-6D3E-404D-8CFF-42C2C5336256}"/>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C0C5557-0EFF-2E45-A8C0-BEC67E8E6401}"/>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BA501F5B-B216-4644-A992-C6E5BFF65BCF}"/>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FA3C149D-DF5F-D94F-A699-2CEF7B85607E}"/>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28E91C27-E6D3-2A44-A810-A2438E060700}"/>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F10B802E-256F-F743-A20F-3E20F37D1E5A}"/>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9A4933D2-B795-A348-A2BA-A0C98D13D931}"/>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788ED35B-9F68-C04F-AF6D-24BAC8B24A6C}"/>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00115155-0050-0745-9688-0753C305CD6D}"/>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4B8EBEC6-F7DB-D544-9C62-4D5CD1CCD90F}"/>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644BA60F-640C-8C42-AAA0-13960CFEEE0F}"/>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A1681B2D-8E10-6446-BD05-5493FE8E7BBC}"/>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70B77316-E19B-DD4E-8FC7-ACDE58198979}"/>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8BD40D38-89CD-0949-953D-9D73A2AE5824}"/>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A4B95C3E-CC55-8E49-8548-030263F5E66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0928C123-D3A8-9C4C-9FC5-7810F6FED32E}"/>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1D8EB5D4-1C47-A140-A7DA-A74F877C155A}"/>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62B7C481-217A-7D4E-8DD0-FF091DEB11E0}"/>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6D12DE19-10AF-5C49-992B-94F10E1D954A}"/>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27AB13B9-58FA-244C-BB23-F36026C2948F}"/>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B0554446-01FE-EF40-8135-6EAC71C25C48}"/>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184F7140-2EE2-A14A-A86D-52AF85FF6D6B}"/>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60A9C4AF-B57E-144E-AB0E-0B50679939CA}"/>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08DD9BF1-81F4-FF42-9484-32A796A9EF12}"/>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1875EE8B-0061-324E-98F6-62D5C3A095FC}"/>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98EACC0E-1037-2442-8370-478298E1D7A2}"/>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CB5CEB4A-5F34-9D49-AB63-0B920339B346}"/>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609F8FFE-9241-6442-A19F-3CB834D5D11C}"/>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5822A2C6-77B4-764A-97BD-6D73A4975E0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38CB0BFE-4F38-2845-BE41-386D41A930BE}"/>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AA67923A-F745-9244-AB41-717966FEDCFD}"/>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21DA5D61-4A4D-B44B-AF85-CA04A9EBBED1}"/>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3D9D2A3C-450D-C344-9453-4CA1B2D1AA10}"/>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BC5B5B36-3336-2441-AB83-1B6C9355863C}"/>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D5C30E2E-5AA3-6F42-91C8-B3E6F3F6DB1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AF1A9807-CC21-8142-AB44-3C5674A2093E}"/>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199A0AB2-C510-8C4C-B269-F0EA35BC3489}"/>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9EF0F0B5-9E95-4949-8012-621BEA7BB50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77705ADE-6BA2-4547-B99A-C23E7F8E3BBE}"/>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41101F7E-26BB-154F-BEC2-1B55D7F28DAB}"/>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23168EDA-EC6A-A649-9A03-381E3F6FDC83}"/>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DEBF4584-C080-0042-B67D-0F159DB69A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B3B52F9D-C94F-774B-94BF-0B04BDE370C9}"/>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ED95F046-D8E6-ED44-A26B-C038043B8D22}"/>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42D9ADAD-00AA-9148-9DEF-80B9D27DE7DA}"/>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4B10D70D-4C6D-2D48-9514-48BE7AF2984D}"/>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3CEAB733-A79A-774A-B938-2A65555F1056}"/>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A5EA7B58-A5EE-7A4D-95DB-B0D11CF959A8}"/>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0E193A36-062C-2F45-8699-3676899793D0}"/>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3D8CA49D-D6C0-EA42-BF86-B89540C36A72}"/>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43B0F1D-09D3-8C48-86EF-B3D342B7DC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7DEA1E15-BF7B-C943-8E79-8F34589BE063}"/>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768B8F5E-828A-1D40-B7E6-657081D509E0}"/>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2A809AD-9C5D-2B42-9BDF-88EF6D22AF20}"/>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0D32E74F-E4D5-0645-9F6D-A2D014346AA6}"/>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19BDEB76-069C-AE4B-9F95-932ADA0B8053}"/>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82FCBE20-0D89-E64A-9023-BEF5A2B8D9E8}"/>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6F284B42-0D0C-2D43-9C6C-84BC6435A880}"/>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B3DA619F-D5C5-DB40-B251-2763DF6B2138}"/>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0C33AB4-EBD3-CE4A-A620-86E90A63E3F2}"/>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F1416AB9-7F1B-6B43-A5D2-4C92F01BB352}"/>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CC2547D7-CECB-6043-894A-87F640DA432B}"/>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60AC8649-3080-A04E-BDFE-5CA38F2054B6}"/>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0F95E6CC-B80E-D44F-BDF6-D9908C4D935D}"/>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58477223-BD1C-BE44-97EE-3200BF40AB4A}"/>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E3195910-E782-4B4C-90E3-0E7E0443BC16}"/>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97C958A-9950-8D4F-A3A2-C42507760C5A}"/>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EA817D2C-2FE7-F141-AA77-B788C1422F18}"/>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FB54440B-CAEE-3949-B17E-AA77DD238D1A}"/>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25DD1D14-D8D9-6641-A2E4-90EA5AE6AD8E}"/>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101FAE4C-23B8-4041-A75A-7065DCD3F773}"/>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4FEF95DF-D2E2-504A-99AE-C3D4B0FE288A}"/>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1CE50FC9-43C5-E348-B382-56FDDD908DE1}"/>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B7171D73-9659-E542-9881-0EC15F79738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386249FA-1D6B-7D4A-8A80-D7B92860906F}"/>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D03712D0-2A62-C941-82C2-B23DA86E190C}"/>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190D7926-A617-404C-A98D-E284F95BA0FB}"/>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468D6853-61AF-394F-9381-6B131D89D5B0}"/>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C5AA5140-0D05-5E4E-AB62-E40FB96FCABA}"/>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494F9729-6E58-F24B-A56D-DD64C97D41E7}"/>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952726CF-99F9-4E4D-BEB7-CE2D837DFC68}"/>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7AEC1F56-163E-174B-86CF-FDA7B86F40DF}"/>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31513BBE-CEE4-3C4F-B109-BA52026B87E5}"/>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7CF87837-307B-9441-973E-4E17E9EA7D94}"/>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BC0976AF-9B48-5C4E-ADB4-59A9400FA99B}"/>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315C308C-1D4B-B540-B403-299FE71E6A0E}"/>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807D85DC-3097-FC42-9A71-E2D69958E690}"/>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CC879EF6-204B-D442-9589-FA2E3E6369DF}"/>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A7C39C3B-B294-D249-B961-A8B9FF792098}"/>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C88E4CC0-707C-6D46-B0D2-56948BBEC310}"/>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B77EC8C8-543E-0144-9D40-E1B30F09F162}"/>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D3360168-817A-4145-850C-393BF40A04CE}"/>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9358F85E-B422-7843-8A64-7FD4A4E7F24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B06C41B9-BE44-1E40-B6F5-34D4E25EFF05}"/>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49C0C6AB-F646-414E-A047-8C1624EBB6A7}"/>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F4A5EA08-75A9-0B43-9599-5DB641683AB9}"/>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20DC43B9-760A-8E4C-B601-BECBC575BCA6}"/>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DB85B274-B156-6B45-98E7-4CD9D545629B}"/>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F597CA8C-76E8-724E-B260-31D2731983B1}"/>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8BCB1E8D-5C61-2948-8457-7BF2D344931A}"/>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8D1C9BA-CF5A-5141-B274-0D162F46B1F6}"/>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A1E2E647-0381-2A4D-AFB4-A4554A7E3F99}"/>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9FD42352-F882-6E47-9E85-CA8D19528F42}"/>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2C450FEB-70C7-C046-85A6-CA5725FF36BB}"/>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E03B1BFB-7A71-D040-BCE2-BF4AA0E15A01}"/>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473B8E49-1F54-8E46-A50D-2682CEAC551A}"/>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42D434CD-0C2B-FD4D-9FC9-E55AEF6E6AE0}"/>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D03ED40A-00B5-3D40-BCDB-4385F8CBA4B5}"/>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E70A45FA-F554-FF47-8749-A9862C459855}"/>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9D14C973-5833-574F-9400-089CE2B33CEA}"/>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AB86CC58-41BD-9D4E-B486-958EC219D666}"/>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888246C0-C009-3E48-B473-70D142540303}"/>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9E17E410-E4E1-D745-B6B1-E2C03724BC3A}"/>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03308127-349E-4748-AF1C-3B32FFF03C2C}"/>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962CDEF5-815E-7641-B2F7-FBB3E077724B}"/>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DC79B634-C92E-9D42-BED8-0C50FF9C4FE1}"/>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34071EC0-4917-B34F-A887-2869F7DCB5B3}"/>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725C5795-9901-5A47-A061-87676BA90454}"/>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81EF109D-13B2-F947-BD6D-8612DDBC4BBB}"/>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29714A72-F763-194F-8E74-F35C65336448}"/>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A74E90E6-CA9B-1247-958C-8D30877491A2}"/>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490D6B0-CE27-4946-A133-9C095413CA6F}"/>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2028FB65-566D-1C45-8796-1EB8A1008DD5}"/>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BCA2DFC7-59C1-FC49-9881-BA25420A47BF}"/>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43DADED7-E833-4E4C-9BDB-5B9196D767E7}"/>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8FBDCC07-21FF-0245-A4DD-06F1FD9A6529}"/>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B03522DA-C9DC-D24E-928A-247B397B773E}"/>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AEF91318-7C25-6647-AD4B-26152D4CCDF2}"/>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DFC9540B-B9B4-D74C-9F0A-FD3997B456D4}"/>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21D598A8-AA77-5D45-93D2-208642D2A760}"/>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D0821E27-9C95-0345-A28F-6309423E1E2B}"/>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4D80C70E-3366-9545-B015-E59C59B28DF4}"/>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36A64ACF-3348-5F4C-8FE8-7CEC79E9CA01}"/>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3399F534-A74A-E247-8C83-13EB73D688EB}"/>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C60A0E18-9D98-9243-89B9-871BF4D470F0}"/>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7745608B-CC13-5E4F-AE3E-766DA573AFDC}"/>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A86C5B3C-1E3A-0948-AD5C-B13473E644DC}"/>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92FA81EF-1ABB-D445-8B7C-FA03064A72E1}"/>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96C12BBC-2228-CF4B-B984-93489ABF9F24}"/>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7F9996E1-17B5-684B-8BCE-2F39DCF3B19B}"/>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CE043A91-FF24-0245-B2AF-844270B3D933}"/>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D26404AB-47BA-1046-9276-B9478E23BF37}"/>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CA41A9E8-FA33-C94B-8C08-3C91DAC5DA4B}"/>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44BA79A4-4413-4848-9969-5673BF1C4C65}"/>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3B0AFAE4-010F-9541-BED5-9BB459EA2C75}"/>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DB3012C2-5ABE-B143-9CB2-30CFC86478AB}"/>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6D3D6D47-2636-1349-8D19-CA1338C055F0}"/>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25184386-917A-7D48-808E-300E875347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BF770DFD-69F4-BD4C-B968-CF56BEAF426D}"/>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17FF22DB-4348-0A4B-940F-0A82DE33556D}"/>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2EBADC86-478A-CA40-981D-6F0941E099A1}"/>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C5F6DB1E-74D1-EA49-8429-F394FC5F1785}"/>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5FE4A20D-A985-AE4D-ACBE-8E6754CE5DCD}"/>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5840B806-5ECC-454C-B8E9-EA0AC2C830CD}"/>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40EBC4C5-8D17-2541-94BA-E07F864A4FED}"/>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F0ABB46C-C30D-804F-9A52-73BEB20683FB}"/>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14FE098-F0A6-8A4F-B7CF-611C6B26AC4D}"/>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7FB85AA3-D23F-2E48-88CD-063F4D3751A2}"/>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4A1937FE-304A-A44D-BBC1-413A1E87D9D4}"/>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346D77C3-59A1-9847-8414-B9BB92409C0B}"/>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CC046941-E0CB-EF4E-B438-DBE8699E69C8}"/>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D21506C0-F3FC-6543-B2FC-B7620823BEA4}"/>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025552EF-D55D-884B-A3E8-66E308F3FCE4}"/>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12951E43-3D76-1B47-95DC-8BDC58F2074D}"/>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1132B28E-0529-4640-9065-5D2B5BC197DF}"/>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7FFF4B0D-3A3A-984C-992E-91ACEFE74BE1}"/>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93D3B68F-59CF-644F-ABFB-831011DA49A5}"/>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F99D6872-2104-F942-90FA-4185B9202CC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A18AB4C6-8FD9-FA44-B432-937633FAE67C}"/>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58E55F5D-E133-594D-9FCB-9ED41481084F}"/>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B6EC3437-BE1B-754A-86D6-52C5954FF9F7}"/>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17C117DB-9A19-6E4A-86B9-48B746889B48}"/>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8E62DAFE-A4ED-D647-8F06-5452C8A8CCF1}"/>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14E62A9C-3CC0-BA4A-9FFB-1722642234D3}"/>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DC22AC56-822C-714A-AA55-63D78D1D06E2}"/>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7401BFE4-C072-6844-B34B-76E8EA8A3EF3}"/>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B9059099-4345-7E43-8098-178AF021845C}"/>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EC98897A-1107-B24F-A149-28215AB9B62B}"/>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7484BDD0-1393-D649-B376-ABB9DA730FBD}"/>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4F4D5CAB-5E58-D245-8395-3E9EB23ABC8B}"/>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7C9A5EA5-A426-B046-BEB2-5779E58241D9}"/>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B02CD70B-7539-0D47-A2EE-2863D9EE15B7}"/>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797BA605-8549-0A47-B44E-FD4D1B7F0615}"/>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57601C04-32CE-9448-9CEC-BE9C3423F0F9}"/>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5EE27F92-C24C-9A42-B79C-F4CB4CA9927B}"/>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02C604F9-4851-774B-B849-E1A747AE87BC}"/>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5868F417-70C0-444B-8479-63FC1871EED3}"/>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EC3CEBF3-46A8-2148-B75B-A2A10E2F892A}"/>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3911DFAA-CD9E-0A45-B7D7-D96FBAB12CF3}"/>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DC3B3540-2643-FD40-8E66-77C7D2F84A4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5881B536-DBCC-864C-BE11-31C48705FB5C}"/>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9D22E932-93AE-8A47-B568-BBD840A780D8}"/>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37190825-AC74-4040-988E-42C69BFF106E}"/>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B85420AA-750C-3741-A08B-56B92F7A3A68}"/>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A079C436-FC93-9947-BCDD-3ACB56A315B5}"/>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74744BAC-EA71-0647-82D5-B0A912E059B2}"/>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3B98F1CD-C1B6-484C-B518-B7DBCDF34D4A}"/>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DAD4EAA5-DDC5-954E-BB75-2D5E285A31F2}"/>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79438ED3-D7A7-5742-A7D1-891736C1418E}"/>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BB46502D-8BB1-BE4B-AF11-2F56A2A614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147B263B-12B1-CB42-ABF4-776CE9F3E33E}"/>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0200FD9F-43B3-9E4B-AC40-9B3EF212BED7}"/>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2D8DA8EF-4A72-E74F-84FB-D31A93A0C847}"/>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2ACCB254-54B3-514F-8871-5B0B328E5456}"/>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7B1F4EAB-F97D-2644-89BC-9DCA055B256D}"/>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73C3AE13-761F-0D4E-9B55-B8360A9B2287}"/>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E829BF0B-585B-9B43-8BF7-74A98991780D}"/>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8B1A73E2-7B94-5C4A-B891-5D9F8BE9B124}"/>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19F9CAF8-2B34-F241-BFB8-E803D0D6049E}"/>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EAE1D87C-FE51-A748-8D1D-1AFEAEAA10B7}"/>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CF3B9AC6-C596-F240-AFE2-7910FF7629DF}"/>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85684306-0209-C547-9EAE-CAE015E551CE}"/>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BA81F289-4973-024B-8DBA-74FBAE3E735D}"/>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8926E0B-F060-794D-ADE4-0B97707FBD55}"/>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FADE0447-F17E-F447-8DE9-EA8E861481A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21404EBE-13D5-864C-A403-DBC87E79660B}"/>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76404466-5484-F543-8411-1932D91BF36F}"/>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2B289EFB-9FB0-C640-A0E0-BAC2C3D252BE}"/>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0595AA38-B5B2-0349-AA2E-7E4B6262CC7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52E0995F-FE8A-E441-9E07-74121C20478C}"/>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6FF5092A-12ED-904B-A249-EEF7BDDA014F}"/>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49FC56DA-0C53-9A4B-AE4C-BB689AC1C61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93411E78-02C4-6E45-B52C-BDBA881EC1EE}"/>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70DFE32F-E40D-7D40-9487-B04F240746B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03E499B0-DB6D-EB46-A29E-F620976F7B99}"/>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B766410-1311-D145-B9F1-1AFA81AB5141}"/>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D20FD597-D912-FA4E-821B-1E25F9B1EC14}"/>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21759180-68E3-BB4F-810F-BB90045D2E48}"/>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7EB984B2-FB6C-094B-AFBD-0AA811A212DF}"/>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B1239E1B-B9ED-614B-8021-7DB6E4D2FFF1}"/>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0F8E2B9-F9B6-F142-A9FC-994CD1636CA4}"/>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EEB81915-F3D6-2541-9797-331966550ACF}"/>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81AAF020-948E-CE4D-A029-77FFFD7232D0}"/>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12A7775D-5FB1-8E49-B1B1-58C818BBE04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5D294A87-007E-F747-91D8-D9253321C027}"/>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8A8DA84-F254-C641-80AD-7A57E105A3AE}"/>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43DE21FE-B71D-1040-A0EC-E86A5EE93DB5}"/>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44C7663C-C7A0-394B-946A-2B948EAB4BF8}"/>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24E6AD6C-BD0A-C144-BA4A-2FA93BCBB83A}"/>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A576A7F1-FA2F-5B45-807E-B9A79DF86EC5}"/>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3391C1D-1FB5-9342-9D8B-7C4682D6159F}"/>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096D3CDD-5F50-3D4A-8C61-844E72E02299}"/>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91C41F48-8163-E444-B1D3-91D0AD2A36DD}"/>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C6848A4A-5C60-844B-8AE6-ECC2C0368775}"/>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2748F340-2C01-B443-86CD-28709908332D}"/>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C3F9B0BB-C38A-EE40-90C2-E4931E4CD2C2}"/>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C9530ADA-2959-4941-A34D-C4C67D3D9E64}"/>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CCE7BA5E-64C2-734B-90E4-9EE32D4E7DA2}"/>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FA9EDA07-FE7D-D347-9FDB-3937A4EE9EF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96E2804A-29AE-8C42-99DD-5F24FDCB3F32}"/>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2767B51A-F9AC-DA46-A9D7-4C7E712F238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3BADC9FC-31BE-8D47-BDB8-A174F86FA2E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0E56EE62-AA06-6B49-A829-686D0386B96A}"/>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AEF88C7A-8506-3844-92CE-FC3E2131A2F1}"/>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529FC6C3-B220-EA40-A5F3-4AE7903BF175}"/>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6304FE6-EB26-7F49-9070-862E51DED5CF}"/>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57393C40-A166-4141-8F47-7985F650745B}"/>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AADB2E56-5240-0C46-A982-66F636C5CBA4}"/>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08D6F105-BAD0-8046-80BD-5B920526886F}"/>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D2B204F8-3A31-2B4A-82C4-EAA261A87781}"/>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6E3DED9B-AD4C-9342-8AFC-9C49E5A627F7}"/>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9AEF691C-9F59-8646-AE73-ACBD6EE4AE0C}"/>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0B6CA615-C0A0-4043-BB27-C2C7A2CF06E1}"/>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FF4DB87E-9E24-2542-9EA5-2FE4510E56C1}"/>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3BC5A2AC-50D8-7D4B-922F-9569D0FA322D}"/>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6077612-5A34-DA48-8430-14221DB56BE9}"/>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BE89FAEC-01E1-1C45-B1A8-2B0B0DD8728C}"/>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90A88CDF-F907-AF44-A69D-24A69149D10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ADA5960D-95CD-384B-8376-71BC83536BEC}"/>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953DE132-3ABD-D843-85BC-9D06818FB758}"/>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BD6F361-7DDF-B84D-815A-0C1180FB5AF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37647A9A-9FEC-1042-999E-7EA4D0314707}"/>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A1A321C-15D3-B749-AF4E-196835E63578}"/>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B180E531-2DD7-9F4C-B159-1AC4C69CA423}"/>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FBFFF53F-54B3-8546-A28B-B1E53F405DD9}"/>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25D68CFF-7983-D541-A5B1-E34EAAF9C2B3}"/>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5A8BC63C-1A84-464F-89DC-2C190BCAA091}"/>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DC8CCA8B-A5EE-BF4B-84D4-F3BF18EA6251}"/>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25197C90-AD29-4E4D-A59E-DBB56B97A4DB}"/>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A648FE87-B142-0A41-B740-405A752D98D5}"/>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0C829410-DE3D-3B41-905C-C04872EBFD53}"/>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7D74CD3F-0C9E-8448-9759-8B50F00BFD3C}"/>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5A3D0AFA-B777-C64B-A4F1-4285456DA89B}"/>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A1009713-18A4-194A-BDAA-5841CA0F5F0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C4AAFA4-16B5-B244-9329-775918D6AB13}"/>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F003249F-62B9-354C-A52D-5F2FF1B3BC9B}"/>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7929F7DA-349F-E14E-A328-E4843BC6F50C}"/>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ED17BAE6-F740-854A-9635-122D994A473E}"/>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0029F99-8622-6242-9C94-DFDE778BE499}"/>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2C9974D3-D529-9842-BC05-A784BDBDBA4D}"/>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217E418C-7839-B647-BB35-7C7FD45A6C22}"/>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C36F0D97-6E42-5F4A-81B9-480DF00A020D}"/>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B7A85E0-6951-2D4D-BAD2-6388E814AA40}"/>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1B735DC2-4E8A-0746-8376-A66CF0D11DA0}"/>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D931C792-68C5-B84C-8753-44A375DBD947}"/>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DC9667D5-E84D-974E-A69C-E9C0C22D1B44}"/>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03425AD2-E373-874F-BDB9-A7DAFFA557F1}"/>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BB33C2CF-8CE6-9446-A17D-880FBEBC9248}"/>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545E3104-7DB3-EF49-8C63-116D788A5188}"/>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3B57F3C1-90F6-1A43-9B78-C48FE4E43930}"/>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9B698D5B-7778-7B41-B73D-4EC79D494279}"/>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57C3466F-AD91-484D-9EB6-58FF61611FEA}"/>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B7313CF4-0350-C541-B77E-064E9831F259}"/>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7DA317CC-075B-8843-8937-E97DE8D55BB3}"/>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DE668A9E-4B7A-224C-ABB7-62C96398DE2D}"/>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E3350BDF-60BC-BB42-93B9-1D0E1A0291D3}"/>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17681F42-D666-DA4B-B850-8CD2B9FC5A4F}"/>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E671ACEE-8110-1B48-A503-99C1AF0DF019}"/>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73506BB2-D4EA-BA4B-9824-C91C7C056F4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00EE1D5-7ADC-EA4E-B2F9-CB866354E71C}"/>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1584F477-115A-2245-B9D0-E947F900EFB3}"/>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2843D980-080B-D54D-86E5-A146810A91B7}"/>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A9FA04E7-B3FE-EC4D-9BDC-95C009BF80DD}"/>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A25FFDEC-AF48-E543-B5D4-3907D44D1665}"/>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4244A0DC-D92B-0145-B3B2-DF6E7BFD2A99}"/>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EEF69D2D-CDD8-754B-A955-7D5F593FBE33}"/>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8D320AEB-90F6-F94C-A460-D68DE136171B}"/>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2A93D7B6-3889-B447-8424-79450CE4AF60}"/>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06630A0C-41BE-D046-BC1A-9B63058E2107}"/>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54500D06-AC4C-6947-9682-DF6FDA448598}"/>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BE0AE28B-D680-9E4E-81E2-7A95D4EED592}"/>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07A048D7-43C1-9641-B9CC-3349DC0EAC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CE81F0EE-37C8-4040-8964-14476F1A990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14CDF5E6-0A17-264D-993F-3A9B647A3331}"/>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5E31E7DC-1B9E-7747-BABB-73082472B143}"/>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8737A8F1-3790-5443-9A9A-59BFF426C867}"/>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C8749D24-039A-AD44-BEB7-5216F8090DE6}"/>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35A6CE77-51EE-4245-8C42-855294594088}"/>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DE72386A-4A85-0241-ACA0-37CAFCEDCC70}"/>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9B0D361C-F378-FD44-8D86-886AD0934562}"/>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611B96EF-0FE2-8D4F-9AFA-27896C375C1C}"/>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4FC3F851-D561-D248-BA3A-87EBA75E726B}"/>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B082296F-E3B3-5240-8876-9FB7889B3331}"/>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2365F772-94FD-9D4A-B4C5-7D86F24C8AA0}"/>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56112A99-70EA-EF40-8EBD-0F6405561DE0}"/>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6A9A1B55-18E0-2844-9C51-E97E128EBCB7}"/>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F605CEFC-2B9B-D940-94EF-CB636BA68596}"/>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E39BF5FB-32CC-DC48-B3EA-67F27DEEF144}"/>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775954FA-E17D-0B4B-A738-7F337CE5AAD3}"/>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D34F37-FAE8-ED48-8288-D0AA8DC95C19}"/>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02BD1303-AF4D-8743-A1DD-6EEBC75D76F9}"/>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247D4C43-CAAA-F346-B09B-8AC0CD366EE5}"/>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9060EEEF-08F6-D94C-8DB3-109225C659DB}"/>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80FD2736-BD4C-7E4F-A66B-0B52C899C9CE}"/>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B56355B6-217B-2747-985C-7A411B2E90F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02E35E8F-4CF0-5743-BCB4-4F840F731F27}"/>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5A4AE200-CBEB-234E-A993-5ACC149792E3}"/>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90618B04-7418-2843-948A-76C4916DA445}"/>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FE6BAEBB-6721-AE44-8FBD-9E612A7B71D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7109D181-6170-AB42-8261-808549CDEECF}"/>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6689288E-60D6-EF4C-A55B-B60400A1B48B}"/>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63D397DA-2235-0244-B517-2A2F7C366AF8}"/>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FBABF432-AB92-3D4D-A588-906E0FCB8E2A}"/>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11A5332F-997B-1F4D-82AE-83AEA3FB0A5A}"/>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2A682AFF-34E9-6744-B24E-AF024FBFFE0F}"/>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20C30B71-B010-CD40-8D66-A56C1C66642F}"/>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CEFCE5EA-29B1-CF42-8E59-AFDBB58ED5B0}"/>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08FB8AAD-41CE-6F44-8744-0089EA406FEC}"/>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206E6A63-05DE-514E-8259-2992B712F205}"/>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450F0CF3-CE7F-8349-A228-605361FAFE7E}"/>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E57F3F13-BB74-0649-A437-267C5002C68B}"/>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4040F5EA-9F4E-644A-A8BB-FCCC1002A32C}"/>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71C01479-E47F-BB49-B1C4-0E2E0D048629}"/>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7195069F-D214-CD4F-A8ED-0280671E5B36}"/>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1BFE036C-D0DE-424E-BE31-0DEA5AF55968}"/>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915C5ECC-A94A-0046-92EC-7F9B604E3EB2}"/>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5F30FC2A-3530-B743-AC21-2DE09A2C5452}"/>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E35744A6-6D26-5748-AC65-86B677A0EADE}"/>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C7DE6D0B-655C-8543-8C16-34E85B6E4B25}"/>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F7047A72-FEDF-BF43-80BA-BFEF1A852C34}"/>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7676CC70-5D12-874B-929D-C9F176675AEF}"/>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07D7D52C-03A2-6F4C-9777-FA4004D93662}"/>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E1E6C95C-510D-5D44-967E-7090CDDC388B}"/>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142FCB8-0114-A34D-8D60-4FC2D0C8E7E7}"/>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E16B6C75-3D37-2D49-838D-363B6F00A24B}"/>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0CB0E04C-A704-C143-9B3B-F787170CD1A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E45656E-70D2-5C4D-A3C6-7CA3D1E51231}"/>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79912BA4-DCC0-764C-AC48-6CB5A78E2A25}"/>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29DCCE66-F12B-8047-86FC-43D0181F1DA5}"/>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40434409-DF9B-4A4F-ADC2-4670831C921C}"/>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87E29419-988B-624F-9146-4910A0D634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CDA3AF6E-0A06-8445-98BA-5386D224AFCE}"/>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8A9FF2C4-2F27-BF42-AB16-99AD56165F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C53A2293-D9CF-4144-8451-F5634C010471}"/>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8C616A51-F0EE-6745-9194-FA918C91A89E}"/>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AC687283-078D-F146-BC03-CABB761D6225}"/>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7B52A33C-7F9F-2847-9125-FE716D809E30}"/>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CC312CDC-CEA4-F445-AEB2-1FE0D2FB83F3}"/>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45C5F071-2DCB-9144-9254-87C309DB029D}"/>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4A780F46-97B8-6042-8E92-6F3D74F4877E}"/>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E31F61B3-0EDE-3546-A61D-F7898FFB09B8}"/>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40CD6E86-8B8C-1542-9DDC-3C8DC1D3A7C9}"/>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6DC5F3C4-0FC9-2141-936A-6E11D8153683}"/>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AA9024BF-B935-4644-9AEB-9875F57F480F}"/>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C4C1BF8-89CE-BA4D-9FA0-090C65D2736D}"/>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EA760265-EC20-7344-81D1-C0BF3017E882}"/>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AD4BDDFE-5714-F041-90B5-D433B0CDA88C}"/>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AF97830B-BEE0-B34C-9738-6A17B1685AB0}"/>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D5AF657-286D-4E4B-A472-734CFCD2FD0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943A5539-5312-1F40-8D2F-3876C75885F1}"/>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185A35A-92FE-D144-A3AB-EC8060D29110}"/>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E6FF448E-5200-2141-BAF5-6D1B2BD5CB3E}"/>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4C6F0D51-B372-2D47-A7FE-7D0D2362658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678FA2D9-DC98-4946-8906-A240FD11AA20}"/>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A57781FB-E48A-794F-85ED-3DE297D8136E}"/>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F811387E-E1E5-AA42-ACA4-3A32D4A3C685}"/>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CD6AFE4A-F056-8442-A971-6C14A64F9171}"/>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0088C427-4B47-944E-9522-7D400129116E}"/>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E7161B74-C520-EF48-A739-773C4FAA0F7F}"/>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A0A8A7AE-6219-DF46-B1B2-73E70664F20A}"/>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34604649-7D62-924F-9CAE-7CA2C7982B31}"/>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50938103-42FA-2542-A5D6-892C336EFE90}"/>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EC2CB5AC-B8ED-F145-B3D5-88532C0563F1}"/>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89307320-5FCD-CA41-BAF3-5B77F69CF94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0F5E457A-EF67-2747-ABF9-28A8C58B1253}"/>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EF2CDC45-5D53-BA41-955C-E3D29D475160}"/>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C0E19390-9101-6141-972B-5C0450DB524D}"/>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F4608EC4-3103-0447-89B5-783383046F6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3293AF0C-7C4D-884E-849A-CD9808A296E0}"/>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F2A25604-E799-7846-835D-EA336E978F96}"/>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0D4EE0DC-224D-A642-B4DA-72F7E8FB783C}"/>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4A688E22-F44E-6F4B-B30D-740825B4B623}"/>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3384B6F9-712F-3543-8C8F-D03B72812503}"/>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44ED0F10-1CA2-7748-8E1F-5F256E43FE62}"/>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8CF1DFB5-906D-5340-8CC1-C9C4B968D08C}"/>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37A74896-67D9-534E-8BF2-EFD70908CEE0}"/>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D374CDC4-8F25-974D-B094-4CF787D42292}"/>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27107BCC-C5C2-DF4F-BF32-493FC5224F03}"/>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4955EB94-D894-E44E-82B5-37177E12214C}"/>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62066620-3DCC-344D-8F13-7529DDE6068F}"/>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34BCD0CC-55EC-334C-82EF-57B9F4D75221}"/>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9038A915-C968-274F-A7C4-50E7263F367A}"/>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3D953FBE-DCFB-8847-ACCE-BA5D0B594E27}"/>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9F109025-9728-6749-ACB9-FA48A63FBF82}"/>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422885F6-C1AF-8148-84BE-7F9078BCC158}"/>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1FB3DABB-BE83-964A-945D-94FA912F8052}"/>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9BF9FB3-E196-2748-B0F3-0DB55A6B5E34}"/>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42BAD5C6-0270-104A-A741-92856680318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EE599754-11DB-AB4D-A491-0EFF7856A5E7}"/>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AC4D39DD-55BE-B643-B0BE-3AE1F5005790}"/>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6D214E73-3EF8-C543-81A5-883C831557C4}"/>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1900B138-505D-B742-92C9-AE46D0ACDA38}"/>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96FFA3E9-4E0B-CD49-8664-4C1B08484A6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7B236F5A-94A9-C247-A50E-05C33EFAB6DA}"/>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A574A3F6-D2ED-444D-9F17-440850889DB1}"/>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14563A40-9287-D545-94A3-CDC908185EAD}"/>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CE49AF87-CB96-E741-89CD-EA84BAAC6647}"/>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291FB23E-2960-1441-A92C-0722BB19C6C1}"/>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3EAF0EFD-9BA5-9244-823D-EB499B63488B}"/>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9E9CB655-97F7-6746-BB8A-8AFED35B263F}"/>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43F6AB80-6DD8-624C-BCB6-6F1B599EBD58}"/>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6B29B060-8411-2A4F-90AC-196AB85F908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C32FA8CF-D5D1-0848-ADC8-6D1187D207AC}"/>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A7E5B54-5F99-554F-894A-E65F5504DBC2}"/>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7D1D0643-E94C-D849-89C4-60419F8FFC5D}"/>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2AB6134D-A433-0144-A73E-2480219D21D7}"/>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2E0DB7A3-2CC1-7249-8EF4-8E4CA85F7202}"/>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790509E5-AB51-4443-B5F4-BCEF05EAE490}"/>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B9DC27C-8443-F74A-BF43-FA2F93343818}"/>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83B26DB-8616-184C-90C2-5E825D5E7FEB}"/>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20795A3-94CA-8547-8544-128E915F19B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F5B7A7AF-21C5-BC4D-95AA-0A98A90E1C98}"/>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732627EC-9FCE-BC41-9872-231AD9B4AF3E}"/>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716C2CAD-3A60-824C-AB34-6C1344228961}"/>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6B7E9ADC-C020-F14D-81E8-84C6D7A0870C}"/>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72149F68-3A46-2B44-9B17-9B2B8A687D9D}"/>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73823993-1C35-BC4F-9080-3C78CCAA3292}"/>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39C053D-1B06-014D-BDFE-86279F5E30AE}"/>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1975F677-2972-4741-949E-4787736F0C06}"/>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1668A022-B27E-C347-A655-9C170E801EC8}"/>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C334B5CE-F13C-B24C-8D45-90FE24809C6D}"/>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D6EDBF0D-2A73-AA48-8FF2-EF192F76C8C1}"/>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41351B9D-4CB6-BB47-8698-20181936BCD8}"/>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A04D7BF6-FBB6-A045-863C-9FC2B93C2367}"/>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28AD8ECC-5D8C-AD4B-BEF7-78551965826F}"/>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786FEA91-74BC-CE45-9E31-B8C2C5CAD9EB}"/>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5001129A-BD28-4E4F-BAC6-77A858CCECE9}"/>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56A7FB2F-0C54-BB48-BE4C-AE6937EAA402}"/>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6BC5D10F-9D40-BC4D-8DAB-FC8B9ADDD954}"/>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5147AC71-4982-E340-92B8-917D924FDDFA}"/>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4D040A65-80B6-DE4A-A4A5-A0561C022103}"/>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A97C99E4-ED9B-9644-A3ED-E870A2F88D4A}"/>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D37F625C-3B3A-4045-8F77-18CDDD4D8661}"/>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4462BD9-C9FD-3F4F-9AE7-9E497DCD0C78}"/>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132BBFE5-489F-754F-AF61-503B77EF860E}"/>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83EBE8BD-E6C8-7549-95E1-81037C3F2467}"/>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BD51D17E-980B-0C44-95AB-AF856303A560}"/>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D8BBEAA7-B4F5-E141-9E9A-7BCCFCD292A5}"/>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35C66EB5-6D29-EB4E-944F-39C31CF7C82E}"/>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1FEB85CF-9C1A-4D4C-9965-2F5FB46BBC92}"/>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5C99C374-3DA7-D74F-AC93-48FC1A947CFA}"/>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89ECC6BC-F110-3647-A2A0-90E1EEA5B8C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4989529B-5DB8-7045-92CC-4A65E3157A02}"/>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D9AC79C7-D498-0142-93F0-E7BE24F5ACF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796C87F3-7BA9-4A41-AEFF-0E6A6A5C7D81}"/>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9F28B74E-C633-FF43-95B5-4AC6AD414D5C}"/>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23B7054D-12E9-C94A-9DAD-F9ECBDF89185}"/>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D9D52E59-7E1D-864D-85C9-BF9A26248B9A}"/>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E03220ED-12BD-9943-91C3-5E816C20DCFB}"/>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019C840B-7E26-5645-BF36-2AB65AAB0BBB}"/>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5C532AF2-B2D3-0644-A3FC-1034692AB957}"/>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6BB53814-5E2A-8C4D-BE95-0F1964DFD9CA}"/>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75F8B615-B4CD-E740-8B68-1F3734C43EDC}"/>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19696548-3C92-FE41-9E66-47DFD4381BF5}"/>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4073161F-3A77-F74F-88C4-6402DFA4121C}"/>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94E120C3-816F-E74E-B4F8-761DD7FB9042}"/>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0F747362-DE87-494D-A3FC-829CD3EDB08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87CAB8B9-7674-0346-BCEF-FE11C78E801A}"/>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2BBA6148-86D2-5D48-A0F9-5B28FDD40D9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4A798961-F1C5-F744-B8DE-FC59E6BB6C99}"/>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FB071EA5-EB7D-F84E-B074-8CB4DEF2667F}"/>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BBD2FCC4-5B42-7446-A4EA-74A3DFF5A8B7}"/>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56AAED64-8BDF-3B40-817E-559B6A7D174D}"/>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C1D6FB6C-C660-564D-9EE1-C9CD1D550FFE}"/>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8403B80A-E2D4-854A-9164-72829713B520}"/>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24C41197-E38D-8943-BFEA-E3376C9A7C5D}"/>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D59BD0F3-DB54-BF46-82A9-4C2D6BF2B094}"/>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47C24F28-11EB-B641-830C-6E5CB633D4DF}"/>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134BD01-6E84-5644-A151-6CE655E233E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1096CDFE-5104-0C41-93F7-D6475615B697}"/>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1DEEA211-59CF-9B41-9738-6B6414077463}"/>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49A2893E-0F2D-CB43-A615-E740AAF24FE3}"/>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7E13333A-88A1-B942-97A9-0593FD86BEE7}"/>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B4EC291D-5471-D748-B478-B14FCBEB3A34}"/>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0A25544B-589C-E94A-9672-58D04DA8633D}"/>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EC71FE85-7785-174B-AF4C-7DC4F8E90D30}"/>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D7FE0988-ED6D-9142-B237-53FAED6C835E}"/>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933DBD5E-8C27-C94C-9F0E-17AFEC075577}"/>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ED2E58C9-0ACF-8341-AB5F-972A91204E2A}"/>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CED393F2-6398-5248-8377-6354395A8A3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2B3C72C0-23B6-214A-9C74-FC07A53CC151}"/>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5443FEC0-362D-E340-9834-B6E6AFD089FA}"/>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71025652-413B-764E-9073-35D388927732}"/>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26C98016-E02E-5044-A255-C0DB91D7CBDA}"/>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49AFF58C-DA42-3B46-AE25-1CB9B9D2B55F}"/>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28569C11-A740-6844-ADDB-0BD5686E0F3B}"/>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D81F8610-7713-E746-AEAD-F4265BA38BAF}"/>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80C5DB1B-4729-C540-8893-2B4A46352C89}"/>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4EAACDA6-85EB-2E45-8C94-2FCDE2C93B34}"/>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7CA7125E-53BE-BF4C-922D-C2DADE1B5299}"/>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D4858C52-6790-5D44-B55B-D63E58E9D0E6}"/>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F72F35D0-06C9-FC42-B094-D9422776C980}"/>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FF93F810-FBB1-0346-8342-E035C4208CBF}"/>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69BA7508-AF3F-D54C-A29D-3D5CB573433C}"/>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2D61B373-1B4E-9A4E-81F0-292E41A32764}"/>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83D0F8C1-44E8-4F44-AF17-B47CC48729FE}"/>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C182E655-40D5-6545-8420-3FA06B927E50}"/>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A661A62C-CAA4-B24D-9A66-225A525969E3}"/>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79A21D44-43B3-FA4C-A4F0-651F48BA27B5}"/>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73885DD9-C77D-354C-B2B3-659ADEEFFF11}"/>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2BF6A38F-B2D5-F043-A292-571FBA1A8146}"/>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D73C30BC-5418-BD45-BD43-F685020EC841}"/>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46E6E3E6-5E78-1045-A398-436B5FF1F000}"/>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71724494-F9E3-3A48-A49F-899CC6FC61BF}"/>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961714D9-1F94-214C-AD5D-B198B1B725AF}"/>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36FFAC68-96D8-344A-A34A-5A0A0A2D0416}"/>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5A89AFA7-FC37-A24A-8EED-A1914EC6DB6E}"/>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DA1AC9C9-41AE-484D-A7B5-CDDA7917CF1D}"/>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8A4EE53E-2A75-5146-BA80-53B017AEBA11}"/>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Tree>
    <p:extLst>
      <p:ext uri="{BB962C8B-B14F-4D97-AF65-F5344CB8AC3E}">
        <p14:creationId xmlns:p14="http://schemas.microsoft.com/office/powerpoint/2010/main" val="301001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10000" fill="hold" nodeType="afterEffect">
                                  <p:stCondLst>
                                    <p:cond delay="0"/>
                                  </p:stCondLst>
                                  <p:childTnLst>
                                    <p:animRot by="21600000">
                                      <p:cBhvr>
                                        <p:cTn id="6" dur="2000" fill="hold"/>
                                        <p:tgtEl>
                                          <p:spTgt spid="4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repeatCount="10000" fill="hold" nodeType="clickEffect">
                                  <p:stCondLst>
                                    <p:cond delay="0"/>
                                  </p:stCondLst>
                                  <p:childTnLst>
                                    <p:animRot by="21600000">
                                      <p:cBhvr>
                                        <p:cTn id="10" dur="2000" fill="hold"/>
                                        <p:tgtEl>
                                          <p:spTgt spid="2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repeatCount="10000" fill="hold" grpId="0" nodeType="clickEffect">
                                  <p:stCondLst>
                                    <p:cond delay="0"/>
                                  </p:stCondLst>
                                  <p:childTnLst>
                                    <p:animRot by="21600000">
                                      <p:cBhvr>
                                        <p:cTn id="14" dur="2000" fill="hold"/>
                                        <p:tgtEl>
                                          <p:spTgt spid="6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6" presetClass="emph" presetSubtype="0" repeatCount="10000" fill="hold" nodeType="clickEffect">
                                  <p:stCondLst>
                                    <p:cond delay="0"/>
                                  </p:stCondLst>
                                  <p:childTnLst>
                                    <p:animScale>
                                      <p:cBhvr>
                                        <p:cTn id="18" dur="2000" fill="hold"/>
                                        <p:tgtEl>
                                          <p:spTgt spid="8"/>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32" presetClass="emph" presetSubtype="0" repeatCount="10000" fill="hold" nodeType="clickEffect">
                                  <p:stCondLst>
                                    <p:cond delay="0"/>
                                  </p:stCondLst>
                                  <p:childTnLst>
                                    <p:animRot by="120000">
                                      <p:cBhvr>
                                        <p:cTn id="22" dur="100" fill="hold">
                                          <p:stCondLst>
                                            <p:cond delay="0"/>
                                          </p:stCondLst>
                                        </p:cTn>
                                        <p:tgtEl>
                                          <p:spTgt spid="31"/>
                                        </p:tgtEl>
                                        <p:attrNameLst>
                                          <p:attrName>r</p:attrName>
                                        </p:attrNameLst>
                                      </p:cBhvr>
                                    </p:animRot>
                                    <p:animRot by="-240000">
                                      <p:cBhvr>
                                        <p:cTn id="23" dur="200" fill="hold">
                                          <p:stCondLst>
                                            <p:cond delay="200"/>
                                          </p:stCondLst>
                                        </p:cTn>
                                        <p:tgtEl>
                                          <p:spTgt spid="31"/>
                                        </p:tgtEl>
                                        <p:attrNameLst>
                                          <p:attrName>r</p:attrName>
                                        </p:attrNameLst>
                                      </p:cBhvr>
                                    </p:animRot>
                                    <p:animRot by="240000">
                                      <p:cBhvr>
                                        <p:cTn id="24" dur="200" fill="hold">
                                          <p:stCondLst>
                                            <p:cond delay="400"/>
                                          </p:stCondLst>
                                        </p:cTn>
                                        <p:tgtEl>
                                          <p:spTgt spid="31"/>
                                        </p:tgtEl>
                                        <p:attrNameLst>
                                          <p:attrName>r</p:attrName>
                                        </p:attrNameLst>
                                      </p:cBhvr>
                                    </p:animRot>
                                    <p:animRot by="-240000">
                                      <p:cBhvr>
                                        <p:cTn id="25" dur="200" fill="hold">
                                          <p:stCondLst>
                                            <p:cond delay="600"/>
                                          </p:stCondLst>
                                        </p:cTn>
                                        <p:tgtEl>
                                          <p:spTgt spid="31"/>
                                        </p:tgtEl>
                                        <p:attrNameLst>
                                          <p:attrName>r</p:attrName>
                                        </p:attrNameLst>
                                      </p:cBhvr>
                                    </p:animRot>
                                    <p:animRot by="120000">
                                      <p:cBhvr>
                                        <p:cTn id="26" dur="200" fill="hold">
                                          <p:stCondLst>
                                            <p:cond delay="800"/>
                                          </p:stCondLst>
                                        </p:cTn>
                                        <p:tgtEl>
                                          <p:spTgt spid="3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2000" fill="hold" nodeType="clickEffect">
                                  <p:stCondLst>
                                    <p:cond delay="0"/>
                                  </p:stCondLst>
                                  <p:childTnLst>
                                    <p:animEffect transition="out" filter="fade">
                                      <p:cBhvr>
                                        <p:cTn id="30" dur="5000" tmFilter="0, 0; .2, .5; .8, .5; 1, 0"/>
                                        <p:tgtEl>
                                          <p:spTgt spid="71"/>
                                        </p:tgtEl>
                                      </p:cBhvr>
                                    </p:animEffect>
                                    <p:animScale>
                                      <p:cBhvr>
                                        <p:cTn id="31" dur="250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dirty="0">
                <a:solidFill>
                  <a:schemeClr val="tx1"/>
                </a:solidFill>
              </a:rPr>
              <a:t>Introducing the Maximo Application Suite </a:t>
            </a:r>
          </a:p>
          <a:p>
            <a:pPr marL="285750" indent="-285750">
              <a:buFont typeface="Arial" panose="020B0604020202020204" pitchFamily="34" charset="0"/>
              <a:buChar char="•"/>
            </a:pPr>
            <a:r>
              <a:rPr lang="en-US" b="1" dirty="0">
                <a:solidFill>
                  <a:schemeClr val="tx1"/>
                </a:solidFill>
              </a:rPr>
              <a:t>Value Proposition </a:t>
            </a:r>
            <a:r>
              <a:rPr kumimoji="0" lang="en-AU" sz="1400" b="1"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b="1"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Migration -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Maximo 7.x to MAS 8.x</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86476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a:extLst>
              <a:ext uri="{FF2B5EF4-FFF2-40B4-BE49-F238E27FC236}">
                <a16:creationId xmlns:a16="http://schemas.microsoft.com/office/drawing/2014/main" id="{E8F73B87-D1EC-C048-9B08-D292FDA14A21}"/>
              </a:ext>
            </a:extLst>
          </p:cNvPr>
          <p:cNvSpPr/>
          <p:nvPr/>
        </p:nvSpPr>
        <p:spPr>
          <a:xfrm>
            <a:off x="3049036" y="984935"/>
            <a:ext cx="3049037" cy="4152149"/>
          </a:xfrm>
          <a:prstGeom prst="rect">
            <a:avLst/>
          </a:prstGeom>
          <a:solidFill>
            <a:srgbClr val="0164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145" name="Rectangle">
            <a:extLst>
              <a:ext uri="{FF2B5EF4-FFF2-40B4-BE49-F238E27FC236}">
                <a16:creationId xmlns:a16="http://schemas.microsoft.com/office/drawing/2014/main" id="{ACEDF816-18D7-2044-ADDC-38B7DEB07BAB}"/>
              </a:ext>
            </a:extLst>
          </p:cNvPr>
          <p:cNvSpPr/>
          <p:nvPr/>
        </p:nvSpPr>
        <p:spPr>
          <a:xfrm>
            <a:off x="6094966" y="984935"/>
            <a:ext cx="3041015" cy="4152149"/>
          </a:xfrm>
          <a:prstGeom prst="rect">
            <a:avLst/>
          </a:prstGeom>
          <a:solidFill>
            <a:srgbClr val="003BCA"/>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dirty="0">
              <a:ln>
                <a:noFill/>
              </a:ln>
              <a:solidFill>
                <a:srgbClr val="FFFFFF"/>
              </a:solidFill>
              <a:effectLst/>
              <a:uLnTx/>
              <a:uFillTx/>
              <a:latin typeface="Calibri"/>
              <a:ea typeface="+mn-ea"/>
              <a:cs typeface="Calibri"/>
              <a:sym typeface="Calibri"/>
            </a:endParaRPr>
          </a:p>
        </p:txBody>
      </p:sp>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Built to scale your digital transformation journey</a:t>
            </a:r>
            <a:endParaRPr lang="en-US" sz="2400" dirty="0">
              <a:solidFill>
                <a:schemeClr val="tx1"/>
              </a:solidFill>
            </a:endParaRPr>
          </a:p>
        </p:txBody>
      </p:sp>
      <p:sp>
        <p:nvSpPr>
          <p:cNvPr id="54" name="TextBox 53">
            <a:extLst>
              <a:ext uri="{FF2B5EF4-FFF2-40B4-BE49-F238E27FC236}">
                <a16:creationId xmlns:a16="http://schemas.microsoft.com/office/drawing/2014/main" id="{4E2CC463-5070-A74A-A949-B26FF9352813}"/>
              </a:ext>
            </a:extLst>
          </p:cNvPr>
          <p:cNvSpPr txBox="1"/>
          <p:nvPr/>
        </p:nvSpPr>
        <p:spPr>
          <a:xfrm>
            <a:off x="6276350" y="2884795"/>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Multi-Cloud Deployment</a:t>
            </a:r>
          </a:p>
        </p:txBody>
      </p:sp>
      <p:sp>
        <p:nvSpPr>
          <p:cNvPr id="58" name="TextBox 57">
            <a:extLst>
              <a:ext uri="{FF2B5EF4-FFF2-40B4-BE49-F238E27FC236}">
                <a16:creationId xmlns:a16="http://schemas.microsoft.com/office/drawing/2014/main" id="{33A90164-6B28-1949-82F1-6057BD0D7FC2}"/>
              </a:ext>
            </a:extLst>
          </p:cNvPr>
          <p:cNvSpPr txBox="1"/>
          <p:nvPr/>
        </p:nvSpPr>
        <p:spPr>
          <a:xfrm>
            <a:off x="3194498" y="2865903"/>
            <a:ext cx="185341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Simplified Licensing</a:t>
            </a:r>
          </a:p>
        </p:txBody>
      </p:sp>
      <p:sp>
        <p:nvSpPr>
          <p:cNvPr id="34"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a:ea typeface="Arial" charset="0"/>
                <a:cs typeface="Arial" charset="0"/>
              </a:rPr>
              <a:t>IBM Maximo / © 2019 IBM Corporation</a:t>
            </a:r>
          </a:p>
        </p:txBody>
      </p:sp>
      <p:sp>
        <p:nvSpPr>
          <p:cNvPr id="35" name="Rectangle">
            <a:extLst>
              <a:ext uri="{FF2B5EF4-FFF2-40B4-BE49-F238E27FC236}">
                <a16:creationId xmlns:a16="http://schemas.microsoft.com/office/drawing/2014/main" id="{FA777B66-5F62-CA44-A965-3955B3D83FD1}"/>
              </a:ext>
            </a:extLst>
          </p:cNvPr>
          <p:cNvSpPr/>
          <p:nvPr/>
        </p:nvSpPr>
        <p:spPr>
          <a:xfrm>
            <a:off x="-1" y="984935"/>
            <a:ext cx="3049037" cy="4152149"/>
          </a:xfrm>
          <a:prstGeom prst="rect">
            <a:avLst/>
          </a:prstGeom>
          <a:solidFill>
            <a:srgbClr val="69A6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1FE03338-DB5E-9A41-B05D-B3ED3B61BBC8}"/>
              </a:ext>
            </a:extLst>
          </p:cNvPr>
          <p:cNvSpPr txBox="1"/>
          <p:nvPr/>
        </p:nvSpPr>
        <p:spPr>
          <a:xfrm>
            <a:off x="178412" y="2929277"/>
            <a:ext cx="2077525"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Integrated Solution</a:t>
            </a:r>
          </a:p>
        </p:txBody>
      </p:sp>
      <p:grpSp>
        <p:nvGrpSpPr>
          <p:cNvPr id="32" name="Group 53">
            <a:extLst>
              <a:ext uri="{FF2B5EF4-FFF2-40B4-BE49-F238E27FC236}">
                <a16:creationId xmlns:a16="http://schemas.microsoft.com/office/drawing/2014/main" id="{E01F9E40-7506-6642-8B45-E1DB8E3773F7}"/>
              </a:ext>
            </a:extLst>
          </p:cNvPr>
          <p:cNvGrpSpPr>
            <a:grpSpLocks noChangeAspect="1"/>
          </p:cNvGrpSpPr>
          <p:nvPr/>
        </p:nvGrpSpPr>
        <p:grpSpPr bwMode="auto">
          <a:xfrm>
            <a:off x="148639" y="2034775"/>
            <a:ext cx="652479" cy="643158"/>
            <a:chOff x="10032" y="3577"/>
            <a:chExt cx="1470" cy="1449"/>
          </a:xfrm>
          <a:solidFill>
            <a:schemeClr val="bg2"/>
          </a:solidFill>
        </p:grpSpPr>
        <p:sp>
          <p:nvSpPr>
            <p:cNvPr id="41" name="Freeform 54">
              <a:extLst>
                <a:ext uri="{FF2B5EF4-FFF2-40B4-BE49-F238E27FC236}">
                  <a16:creationId xmlns:a16="http://schemas.microsoft.com/office/drawing/2014/main" id="{31B5564D-1CA5-4E4E-A12D-EC867FB011DD}"/>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Oval 55">
              <a:extLst>
                <a:ext uri="{FF2B5EF4-FFF2-40B4-BE49-F238E27FC236}">
                  <a16:creationId xmlns:a16="http://schemas.microsoft.com/office/drawing/2014/main" id="{D831828C-C391-BB49-9BE4-540D7FA0818D}"/>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Oval 56">
              <a:extLst>
                <a:ext uri="{FF2B5EF4-FFF2-40B4-BE49-F238E27FC236}">
                  <a16:creationId xmlns:a16="http://schemas.microsoft.com/office/drawing/2014/main" id="{FC9B619D-41EF-5B48-B7F0-61ADED73B751}"/>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Oval 57">
              <a:extLst>
                <a:ext uri="{FF2B5EF4-FFF2-40B4-BE49-F238E27FC236}">
                  <a16:creationId xmlns:a16="http://schemas.microsoft.com/office/drawing/2014/main" id="{C447D349-39A6-2C4E-BAC3-3CD0EB9C38D9}"/>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2" name="Oval 58">
              <a:extLst>
                <a:ext uri="{FF2B5EF4-FFF2-40B4-BE49-F238E27FC236}">
                  <a16:creationId xmlns:a16="http://schemas.microsoft.com/office/drawing/2014/main" id="{3A54A6DE-25AE-994D-B557-4C3D0D2B8F6C}"/>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6" name="Oval 59">
              <a:extLst>
                <a:ext uri="{FF2B5EF4-FFF2-40B4-BE49-F238E27FC236}">
                  <a16:creationId xmlns:a16="http://schemas.microsoft.com/office/drawing/2014/main" id="{F5EF1AD0-C5AB-8C46-B737-4B286089838E}"/>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7" name="Oval 60">
              <a:extLst>
                <a:ext uri="{FF2B5EF4-FFF2-40B4-BE49-F238E27FC236}">
                  <a16:creationId xmlns:a16="http://schemas.microsoft.com/office/drawing/2014/main" id="{32B5343D-D3BC-A742-8FEC-FC1ABB38F33C}"/>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9" name="Oval 61">
              <a:extLst>
                <a:ext uri="{FF2B5EF4-FFF2-40B4-BE49-F238E27FC236}">
                  <a16:creationId xmlns:a16="http://schemas.microsoft.com/office/drawing/2014/main" id="{E332D0C3-6D9E-B74D-94AC-F06C61426948}"/>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Rectangle 62">
              <a:extLst>
                <a:ext uri="{FF2B5EF4-FFF2-40B4-BE49-F238E27FC236}">
                  <a16:creationId xmlns:a16="http://schemas.microsoft.com/office/drawing/2014/main" id="{CA664E38-B1B0-9D47-B29E-D6DF5F87DEE6}"/>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63">
              <a:extLst>
                <a:ext uri="{FF2B5EF4-FFF2-40B4-BE49-F238E27FC236}">
                  <a16:creationId xmlns:a16="http://schemas.microsoft.com/office/drawing/2014/main" id="{062C7775-29DC-5E4D-866D-18A77CFFFC60}"/>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6" name="Rectangle 64">
              <a:extLst>
                <a:ext uri="{FF2B5EF4-FFF2-40B4-BE49-F238E27FC236}">
                  <a16:creationId xmlns:a16="http://schemas.microsoft.com/office/drawing/2014/main" id="{BBDC0AD7-41D0-6C4C-B657-8E8FBF801FF2}"/>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7" name="Rectangle 65">
              <a:extLst>
                <a:ext uri="{FF2B5EF4-FFF2-40B4-BE49-F238E27FC236}">
                  <a16:creationId xmlns:a16="http://schemas.microsoft.com/office/drawing/2014/main" id="{1BD35AA3-1C6B-5244-92B4-D71FF3E73ADD}"/>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8" name="Rectangle 66">
              <a:extLst>
                <a:ext uri="{FF2B5EF4-FFF2-40B4-BE49-F238E27FC236}">
                  <a16:creationId xmlns:a16="http://schemas.microsoft.com/office/drawing/2014/main" id="{A5EEB71E-932E-1648-AAF6-4837AF03DA2E}"/>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9" name="Rectangle 67">
              <a:extLst>
                <a:ext uri="{FF2B5EF4-FFF2-40B4-BE49-F238E27FC236}">
                  <a16:creationId xmlns:a16="http://schemas.microsoft.com/office/drawing/2014/main" id="{CBBA1878-4607-9442-A653-ADFE163F644A}"/>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0" name="Freeform 68">
              <a:extLst>
                <a:ext uri="{FF2B5EF4-FFF2-40B4-BE49-F238E27FC236}">
                  <a16:creationId xmlns:a16="http://schemas.microsoft.com/office/drawing/2014/main" id="{49629112-40DA-DB43-BA19-0F0C407974B1}"/>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1" name="Rectangle 69">
              <a:extLst>
                <a:ext uri="{FF2B5EF4-FFF2-40B4-BE49-F238E27FC236}">
                  <a16:creationId xmlns:a16="http://schemas.microsoft.com/office/drawing/2014/main" id="{69B9986A-7DDE-144B-AFD3-EA38B0C98451}"/>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2" name="Rectangle 70">
              <a:extLst>
                <a:ext uri="{FF2B5EF4-FFF2-40B4-BE49-F238E27FC236}">
                  <a16:creationId xmlns:a16="http://schemas.microsoft.com/office/drawing/2014/main" id="{9C84D98B-5A12-C04A-BFB4-A74B78E551D1}"/>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3" name="Rectangle 71">
              <a:extLst>
                <a:ext uri="{FF2B5EF4-FFF2-40B4-BE49-F238E27FC236}">
                  <a16:creationId xmlns:a16="http://schemas.microsoft.com/office/drawing/2014/main" id="{9D902E4D-68DE-FF4A-B4BE-7A3BD80523E2}"/>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4" name="Freeform 72">
              <a:extLst>
                <a:ext uri="{FF2B5EF4-FFF2-40B4-BE49-F238E27FC236}">
                  <a16:creationId xmlns:a16="http://schemas.microsoft.com/office/drawing/2014/main" id="{6A2091EF-293C-A44D-9EC1-A45B100EB394}"/>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5" name="Freeform 73">
              <a:extLst>
                <a:ext uri="{FF2B5EF4-FFF2-40B4-BE49-F238E27FC236}">
                  <a16:creationId xmlns:a16="http://schemas.microsoft.com/office/drawing/2014/main" id="{F14FD7FE-45FD-3D4A-BEAE-E946BE00C20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pic>
        <p:nvPicPr>
          <p:cNvPr id="77" name="Picture 76">
            <a:extLst>
              <a:ext uri="{FF2B5EF4-FFF2-40B4-BE49-F238E27FC236}">
                <a16:creationId xmlns:a16="http://schemas.microsoft.com/office/drawing/2014/main" id="{169E19FF-740C-0C4F-BBDA-E453DD9E8A83}"/>
              </a:ext>
            </a:extLst>
          </p:cNvPr>
          <p:cNvPicPr>
            <a:picLocks noChangeAspect="1"/>
          </p:cNvPicPr>
          <p:nvPr/>
        </p:nvPicPr>
        <p:blipFill>
          <a:blip r:embed="rId3">
            <a:biLevel thresh="25000"/>
          </a:blip>
          <a:stretch>
            <a:fillRect/>
          </a:stretch>
        </p:blipFill>
        <p:spPr>
          <a:xfrm>
            <a:off x="3194498" y="2034775"/>
            <a:ext cx="655659" cy="691134"/>
          </a:xfrm>
          <a:prstGeom prst="rect">
            <a:avLst/>
          </a:prstGeom>
        </p:spPr>
      </p:pic>
      <p:pic>
        <p:nvPicPr>
          <p:cNvPr id="4" name="Picture 3">
            <a:extLst>
              <a:ext uri="{FF2B5EF4-FFF2-40B4-BE49-F238E27FC236}">
                <a16:creationId xmlns:a16="http://schemas.microsoft.com/office/drawing/2014/main" id="{F88EF3C1-E927-EB48-9ACB-802E8ED8D3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saturation sat="400000"/>
                    </a14:imgEffect>
                    <a14:imgEffect>
                      <a14:brightnessContrast bright="100000" contrast="40000"/>
                    </a14:imgEffect>
                  </a14:imgLayer>
                </a14:imgProps>
              </a:ext>
            </a:extLst>
          </a:blip>
          <a:stretch>
            <a:fillRect/>
          </a:stretch>
        </p:blipFill>
        <p:spPr>
          <a:xfrm>
            <a:off x="6276350" y="2034775"/>
            <a:ext cx="852522" cy="719752"/>
          </a:xfrm>
          <a:prstGeom prst="rect">
            <a:avLst/>
          </a:prstGeom>
        </p:spPr>
      </p:pic>
    </p:spTree>
    <p:extLst>
      <p:ext uri="{BB962C8B-B14F-4D97-AF65-F5344CB8AC3E}">
        <p14:creationId xmlns:p14="http://schemas.microsoft.com/office/powerpoint/2010/main" val="274812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04ECEDC-F1C2-4F43-B133-CFF14B9A0CDE}"/>
              </a:ext>
            </a:extLst>
          </p:cNvPr>
          <p:cNvGrpSpPr/>
          <p:nvPr/>
        </p:nvGrpSpPr>
        <p:grpSpPr>
          <a:xfrm>
            <a:off x="2694629" y="178308"/>
            <a:ext cx="6175941" cy="5511694"/>
            <a:chOff x="2072513" y="-25294"/>
            <a:chExt cx="6732655" cy="6714317"/>
          </a:xfrm>
        </p:grpSpPr>
        <p:pic>
          <p:nvPicPr>
            <p:cNvPr id="20" name="Picture 30">
              <a:extLst>
                <a:ext uri="{FF2B5EF4-FFF2-40B4-BE49-F238E27FC236}">
                  <a16:creationId xmlns:a16="http://schemas.microsoft.com/office/drawing/2014/main" id="{533C9CD0-49EB-8C4F-92C4-72D24F77012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2513" y="-25294"/>
              <a:ext cx="6732655" cy="6714317"/>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E08D02A2-8CD4-3F42-9201-DEE746962F43}"/>
                </a:ext>
              </a:extLst>
            </p:cNvPr>
            <p:cNvPicPr>
              <a:picLocks noChangeAspect="1"/>
            </p:cNvPicPr>
            <p:nvPr/>
          </p:nvPicPr>
          <p:blipFill rotWithShape="1">
            <a:blip r:embed="rId4"/>
            <a:srcRect b="8532"/>
            <a:stretch/>
          </p:blipFill>
          <p:spPr>
            <a:xfrm>
              <a:off x="2699953" y="802215"/>
              <a:ext cx="5481009" cy="3546050"/>
            </a:xfrm>
            <a:prstGeom prst="rect">
              <a:avLst/>
            </a:prstGeom>
          </p:spPr>
        </p:pic>
      </p:gr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2020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858000" y="482311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3" name="TextBox 22">
            <a:extLst>
              <a:ext uri="{FF2B5EF4-FFF2-40B4-BE49-F238E27FC236}">
                <a16:creationId xmlns:a16="http://schemas.microsoft.com/office/drawing/2014/main" id="{24FA1BA1-CD12-AB41-91F6-E1B9E55A125D}"/>
              </a:ext>
            </a:extLst>
          </p:cNvPr>
          <p:cNvSpPr txBox="1"/>
          <p:nvPr/>
        </p:nvSpPr>
        <p:spPr>
          <a:xfrm>
            <a:off x="227158" y="1977327"/>
            <a:ext cx="2077525"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Integrated Suite of Applications</a:t>
            </a:r>
          </a:p>
        </p:txBody>
      </p:sp>
      <p:grpSp>
        <p:nvGrpSpPr>
          <p:cNvPr id="24" name="Group 53">
            <a:extLst>
              <a:ext uri="{FF2B5EF4-FFF2-40B4-BE49-F238E27FC236}">
                <a16:creationId xmlns:a16="http://schemas.microsoft.com/office/drawing/2014/main" id="{53BAB83D-B96A-FD43-B9A0-65EF3F70570E}"/>
              </a:ext>
            </a:extLst>
          </p:cNvPr>
          <p:cNvGrpSpPr>
            <a:grpSpLocks noChangeAspect="1"/>
          </p:cNvGrpSpPr>
          <p:nvPr/>
        </p:nvGrpSpPr>
        <p:grpSpPr bwMode="auto">
          <a:xfrm>
            <a:off x="228600" y="1246528"/>
            <a:ext cx="652479" cy="643158"/>
            <a:chOff x="10032" y="3577"/>
            <a:chExt cx="1470" cy="1449"/>
          </a:xfrm>
          <a:solidFill>
            <a:srgbClr val="0065FF"/>
          </a:solidFill>
        </p:grpSpPr>
        <p:sp>
          <p:nvSpPr>
            <p:cNvPr id="25" name="Freeform 54">
              <a:extLst>
                <a:ext uri="{FF2B5EF4-FFF2-40B4-BE49-F238E27FC236}">
                  <a16:creationId xmlns:a16="http://schemas.microsoft.com/office/drawing/2014/main" id="{618DAB6D-0EC7-3546-ABFA-92C78500E915}"/>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Oval 55">
              <a:extLst>
                <a:ext uri="{FF2B5EF4-FFF2-40B4-BE49-F238E27FC236}">
                  <a16:creationId xmlns:a16="http://schemas.microsoft.com/office/drawing/2014/main" id="{01C4C3EB-DA36-5B4C-909F-9947E58C92F7}"/>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7" name="Oval 56">
              <a:extLst>
                <a:ext uri="{FF2B5EF4-FFF2-40B4-BE49-F238E27FC236}">
                  <a16:creationId xmlns:a16="http://schemas.microsoft.com/office/drawing/2014/main" id="{279596DD-FC13-5C4F-8969-3BEEE34CC54D}"/>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8" name="Oval 57">
              <a:extLst>
                <a:ext uri="{FF2B5EF4-FFF2-40B4-BE49-F238E27FC236}">
                  <a16:creationId xmlns:a16="http://schemas.microsoft.com/office/drawing/2014/main" id="{C4C888FD-0B60-9A47-AEA9-8C5837815700}"/>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9" name="Oval 58">
              <a:extLst>
                <a:ext uri="{FF2B5EF4-FFF2-40B4-BE49-F238E27FC236}">
                  <a16:creationId xmlns:a16="http://schemas.microsoft.com/office/drawing/2014/main" id="{20FB0C23-05D5-F148-8F10-F0CA7575F566}"/>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1" name="Oval 59">
              <a:extLst>
                <a:ext uri="{FF2B5EF4-FFF2-40B4-BE49-F238E27FC236}">
                  <a16:creationId xmlns:a16="http://schemas.microsoft.com/office/drawing/2014/main" id="{AB51C5F7-A3D4-654E-9E52-7A57FEAD8737}"/>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2" name="Oval 60">
              <a:extLst>
                <a:ext uri="{FF2B5EF4-FFF2-40B4-BE49-F238E27FC236}">
                  <a16:creationId xmlns:a16="http://schemas.microsoft.com/office/drawing/2014/main" id="{2B9A7B0B-B425-994C-A4A9-762EDDC18595}"/>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Oval 61">
              <a:extLst>
                <a:ext uri="{FF2B5EF4-FFF2-40B4-BE49-F238E27FC236}">
                  <a16:creationId xmlns:a16="http://schemas.microsoft.com/office/drawing/2014/main" id="{EF686566-5B7A-A548-9E22-116FF071C3CD}"/>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5" name="Rectangle 62">
              <a:extLst>
                <a:ext uri="{FF2B5EF4-FFF2-40B4-BE49-F238E27FC236}">
                  <a16:creationId xmlns:a16="http://schemas.microsoft.com/office/drawing/2014/main" id="{59E3B68C-8031-474C-B03F-E4782C69136F}"/>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63">
              <a:extLst>
                <a:ext uri="{FF2B5EF4-FFF2-40B4-BE49-F238E27FC236}">
                  <a16:creationId xmlns:a16="http://schemas.microsoft.com/office/drawing/2014/main" id="{E56D7C29-46F3-0044-9139-0C6C34763784}"/>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Rectangle 64">
              <a:extLst>
                <a:ext uri="{FF2B5EF4-FFF2-40B4-BE49-F238E27FC236}">
                  <a16:creationId xmlns:a16="http://schemas.microsoft.com/office/drawing/2014/main" id="{6F23AC2D-C2E3-BD47-A7C8-827AD22FF2F4}"/>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8" name="Rectangle 65">
              <a:extLst>
                <a:ext uri="{FF2B5EF4-FFF2-40B4-BE49-F238E27FC236}">
                  <a16:creationId xmlns:a16="http://schemas.microsoft.com/office/drawing/2014/main" id="{3C7B976D-4B04-8F4D-A58F-B1908F606B73}"/>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9" name="Rectangle 66">
              <a:extLst>
                <a:ext uri="{FF2B5EF4-FFF2-40B4-BE49-F238E27FC236}">
                  <a16:creationId xmlns:a16="http://schemas.microsoft.com/office/drawing/2014/main" id="{49E132DB-D425-B34C-AAD0-606741663776}"/>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Rectangle 67">
              <a:extLst>
                <a:ext uri="{FF2B5EF4-FFF2-40B4-BE49-F238E27FC236}">
                  <a16:creationId xmlns:a16="http://schemas.microsoft.com/office/drawing/2014/main" id="{1E0F33ED-A60E-BA47-9147-B66DF1247540}"/>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1" name="Freeform 68">
              <a:extLst>
                <a:ext uri="{FF2B5EF4-FFF2-40B4-BE49-F238E27FC236}">
                  <a16:creationId xmlns:a16="http://schemas.microsoft.com/office/drawing/2014/main" id="{8FFEE0FD-D6B9-EF46-8942-44F6E83CCAD2}"/>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Rectangle 69">
              <a:extLst>
                <a:ext uri="{FF2B5EF4-FFF2-40B4-BE49-F238E27FC236}">
                  <a16:creationId xmlns:a16="http://schemas.microsoft.com/office/drawing/2014/main" id="{B319EF2B-7B94-B04E-8218-1B5576BE7F52}"/>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Rectangle 70">
              <a:extLst>
                <a:ext uri="{FF2B5EF4-FFF2-40B4-BE49-F238E27FC236}">
                  <a16:creationId xmlns:a16="http://schemas.microsoft.com/office/drawing/2014/main" id="{407B2D9C-7D54-9A46-90AE-DC1F07D1E3BB}"/>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Rectangle 71">
              <a:extLst>
                <a:ext uri="{FF2B5EF4-FFF2-40B4-BE49-F238E27FC236}">
                  <a16:creationId xmlns:a16="http://schemas.microsoft.com/office/drawing/2014/main" id="{C1D1C0D1-1BEA-F043-A3D7-FC0E9E3FD591}"/>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Freeform 72">
              <a:extLst>
                <a:ext uri="{FF2B5EF4-FFF2-40B4-BE49-F238E27FC236}">
                  <a16:creationId xmlns:a16="http://schemas.microsoft.com/office/drawing/2014/main" id="{DA255103-D2E5-854B-81DF-55B0C0C5516E}"/>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6" name="Freeform 73">
              <a:extLst>
                <a:ext uri="{FF2B5EF4-FFF2-40B4-BE49-F238E27FC236}">
                  <a16:creationId xmlns:a16="http://schemas.microsoft.com/office/drawing/2014/main" id="{56A8A365-4C9D-7B41-96AD-AAC4D6DD4A5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3" name="Title 3">
            <a:extLst>
              <a:ext uri="{FF2B5EF4-FFF2-40B4-BE49-F238E27FC236}">
                <a16:creationId xmlns:a16="http://schemas.microsoft.com/office/drawing/2014/main" id="{483D3381-39F2-C24C-A52B-59DD82E36D41}"/>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Start anywhere and scale your digital transformation journey</a:t>
            </a:r>
            <a:endParaRPr lang="en-US" sz="2400" dirty="0">
              <a:solidFill>
                <a:schemeClr val="tx1"/>
              </a:solidFill>
            </a:endParaRPr>
          </a:p>
        </p:txBody>
      </p:sp>
      <p:sp>
        <p:nvSpPr>
          <p:cNvPr id="30" name="Text Box 24">
            <a:extLst>
              <a:ext uri="{FF2B5EF4-FFF2-40B4-BE49-F238E27FC236}">
                <a16:creationId xmlns:a16="http://schemas.microsoft.com/office/drawing/2014/main" id="{01466F0D-47E3-7743-9957-160EC8C9A769}"/>
              </a:ext>
            </a:extLst>
          </p:cNvPr>
          <p:cNvSpPr txBox="1">
            <a:spLocks noChangeArrowheads="1"/>
          </p:cNvSpPr>
          <p:nvPr/>
        </p:nvSpPr>
        <p:spPr bwMode="auto">
          <a:xfrm>
            <a:off x="39109" y="4358762"/>
            <a:ext cx="5027792"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spTree>
    <p:extLst>
      <p:ext uri="{BB962C8B-B14F-4D97-AF65-F5344CB8AC3E}">
        <p14:creationId xmlns:p14="http://schemas.microsoft.com/office/powerpoint/2010/main" val="48895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0.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79C80DDA-977F-8A47-95E9-948433FDA5C8}"/>
    </a:ext>
  </a:extLst>
</a:theme>
</file>

<file path=ppt/theme/theme11.xml><?xml version="1.0" encoding="utf-8"?>
<a:theme xmlns:a="http://schemas.openxmlformats.org/drawingml/2006/main" name="3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2.xml><?xml version="1.0" encoding="utf-8"?>
<a:theme xmlns:a="http://schemas.openxmlformats.org/drawingml/2006/main" name="8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3.xml><?xml version="1.0" encoding="utf-8"?>
<a:theme xmlns:a="http://schemas.openxmlformats.org/drawingml/2006/main" name="4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4.xml><?xml version="1.0" encoding="utf-8"?>
<a:theme xmlns:a="http://schemas.openxmlformats.org/drawingml/2006/main" name="4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5.xml><?xml version="1.0" encoding="utf-8"?>
<a:theme xmlns:a="http://schemas.openxmlformats.org/drawingml/2006/main" name="9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6.xml><?xml version="1.0" encoding="utf-8"?>
<a:theme xmlns:a="http://schemas.openxmlformats.org/drawingml/2006/main" name="5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7.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18.xml><?xml version="1.0" encoding="utf-8"?>
<a:theme xmlns:a="http://schemas.openxmlformats.org/drawingml/2006/main" name="5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0.xml><?xml version="1.0" encoding="utf-8"?>
<a:theme xmlns:a="http://schemas.openxmlformats.org/drawingml/2006/main" name="10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1.xml><?xml version="1.0" encoding="utf-8"?>
<a:theme xmlns:a="http://schemas.openxmlformats.org/drawingml/2006/main" name="6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2.xml><?xml version="1.0" encoding="utf-8"?>
<a:theme xmlns:a="http://schemas.openxmlformats.org/drawingml/2006/main" name="7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1400" dirty="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4.xml><?xml version="1.0" encoding="utf-8"?>
<a:theme xmlns:a="http://schemas.openxmlformats.org/drawingml/2006/main" name="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5.xml><?xml version="1.0" encoding="utf-8"?>
<a:theme xmlns:a="http://schemas.openxmlformats.org/drawingml/2006/main" name="9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7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4.xml><?xml version="1.0" encoding="utf-8"?>
<a:theme xmlns:a="http://schemas.openxmlformats.org/drawingml/2006/main" name="1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F00DFEE-E38E-3B49-9EAE-6C1BA15BA118}"/>
    </a:ext>
  </a:extLst>
</a:theme>
</file>

<file path=ppt/theme/theme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6.xml><?xml version="1.0" encoding="utf-8"?>
<a:theme xmlns:a="http://schemas.openxmlformats.org/drawingml/2006/main" name="3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8.xml><?xml version="1.0" encoding="utf-8"?>
<a:theme xmlns:a="http://schemas.openxmlformats.org/drawingml/2006/main" name="6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9.xml><?xml version="1.0" encoding="utf-8"?>
<a:theme xmlns:a="http://schemas.openxmlformats.org/drawingml/2006/main" name="4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27555</TotalTime>
  <Words>3044</Words>
  <Application>Microsoft Macintosh PowerPoint</Application>
  <PresentationFormat>On-screen Show (16:9)</PresentationFormat>
  <Paragraphs>485</Paragraphs>
  <Slides>25</Slides>
  <Notes>16</Notes>
  <HiddenSlides>1</HiddenSlides>
  <MMClips>0</MMClips>
  <ScaleCrop>false</ScaleCrop>
  <HeadingPairs>
    <vt:vector size="6" baseType="variant">
      <vt:variant>
        <vt:lpstr>Fonts Used</vt:lpstr>
      </vt:variant>
      <vt:variant>
        <vt:i4>13</vt:i4>
      </vt:variant>
      <vt:variant>
        <vt:lpstr>Theme</vt:lpstr>
      </vt:variant>
      <vt:variant>
        <vt:i4>26</vt:i4>
      </vt:variant>
      <vt:variant>
        <vt:lpstr>Slide Titles</vt:lpstr>
      </vt:variant>
      <vt:variant>
        <vt:i4>25</vt:i4>
      </vt:variant>
    </vt:vector>
  </HeadingPairs>
  <TitlesOfParts>
    <vt:vector size="64" baseType="lpstr">
      <vt:lpstr>.AppleSystemUIFont</vt:lpstr>
      <vt:lpstr>Arial</vt:lpstr>
      <vt:lpstr>Arial Regular</vt:lpstr>
      <vt:lpstr>ArialMT</vt:lpstr>
      <vt:lpstr>Calibri</vt:lpstr>
      <vt:lpstr>Helvetica Neue</vt:lpstr>
      <vt:lpstr>Helvetica Neue Medium</vt:lpstr>
      <vt:lpstr>HelvNeue Light for IBM</vt:lpstr>
      <vt:lpstr>IBM Plex Sans</vt:lpstr>
      <vt:lpstr>IBM Plex Sans Light</vt:lpstr>
      <vt:lpstr>IBM Plex Sans Regular</vt:lpstr>
      <vt:lpstr>Times New Roman</vt:lpstr>
      <vt:lpstr>Wingdings</vt:lpstr>
      <vt:lpstr>blk_background_2017</vt:lpstr>
      <vt:lpstr>gry_background_2017</vt:lpstr>
      <vt:lpstr>wht_background_2017</vt:lpstr>
      <vt:lpstr>1_blk_background_2017</vt:lpstr>
      <vt:lpstr>1_gry_background_2017</vt:lpstr>
      <vt:lpstr>3_Light Background</vt:lpstr>
      <vt:lpstr>2_gry_background_2017</vt:lpstr>
      <vt:lpstr>6_gry_background_2017</vt:lpstr>
      <vt:lpstr>4_Light Background</vt:lpstr>
      <vt:lpstr>2_blk_background_2017</vt:lpstr>
      <vt:lpstr>3_blk_background_2017</vt:lpstr>
      <vt:lpstr>8_gry_background_2017</vt:lpstr>
      <vt:lpstr>4_blk_background_2017</vt:lpstr>
      <vt:lpstr>4_gry_background_2017</vt:lpstr>
      <vt:lpstr>9_gry_background_2017</vt:lpstr>
      <vt:lpstr>5_blk_background_2017</vt:lpstr>
      <vt:lpstr>1_wht_background_2017</vt:lpstr>
      <vt:lpstr>5_Light Background</vt:lpstr>
      <vt:lpstr>6_Light Background</vt:lpstr>
      <vt:lpstr>10_gry_background_2017</vt:lpstr>
      <vt:lpstr>6_blk_background_2017</vt:lpstr>
      <vt:lpstr>7_Light Background</vt:lpstr>
      <vt:lpstr>1_IBM 2020 Master template (black background)</vt:lpstr>
      <vt:lpstr>IBM 2020 Master template (black background)</vt:lpstr>
      <vt:lpstr>9_Light Background</vt:lpstr>
      <vt:lpstr>7_blk_background_2017</vt:lpstr>
      <vt:lpstr>Outline</vt:lpstr>
      <vt:lpstr>The operating model in asset intensive industries is changing</vt:lpstr>
      <vt:lpstr>Outline</vt:lpstr>
      <vt:lpstr> Introducing the next generation solution for Intelligent Asset Management, Maintenance and Operations  Maximo Application Suite  </vt:lpstr>
      <vt:lpstr>Reimagine operations with AI and predictive maintenance </vt:lpstr>
      <vt:lpstr>PowerPoint Presentation</vt:lpstr>
      <vt:lpstr>Outline</vt:lpstr>
      <vt:lpstr>Built to scale your digital transformation journey</vt:lpstr>
      <vt:lpstr>Start anywhere and scale your digital transformation journey</vt:lpstr>
      <vt:lpstr>Maximo Application Suite Benefits </vt:lpstr>
      <vt:lpstr>Maximo Application Suite Benefits </vt:lpstr>
      <vt:lpstr>Maximo Application Suite </vt:lpstr>
      <vt:lpstr>Outline</vt:lpstr>
      <vt:lpstr>IBM Managed Offerings : MAS</vt:lpstr>
      <vt:lpstr>MAS Deployment Options</vt:lpstr>
      <vt:lpstr>MAS Solutioning Decision Tree</vt:lpstr>
      <vt:lpstr>MAS Deployment on OpenShift – Typical Infrastructure Deployment Overview </vt:lpstr>
      <vt:lpstr>Outline</vt:lpstr>
      <vt:lpstr>Migration / Upgrade Considerations</vt:lpstr>
      <vt:lpstr>MAS License model – User has access to use all products in the level</vt:lpstr>
      <vt:lpstr>Outline</vt:lpstr>
      <vt:lpstr>MAS - Sizing</vt:lpstr>
      <vt:lpstr>Moving from Maximo 7.x to MAS 8.x in case of SaaS</vt:lpstr>
      <vt:lpstr>Reference Links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Heena Purohit</dc:creator>
  <cp:lastModifiedBy>Satish S Narasimha</cp:lastModifiedBy>
  <cp:revision>362</cp:revision>
  <dcterms:created xsi:type="dcterms:W3CDTF">2020-03-23T16:30:25Z</dcterms:created>
  <dcterms:modified xsi:type="dcterms:W3CDTF">2023-08-21T13:31:33Z</dcterms:modified>
</cp:coreProperties>
</file>